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60"/>
  </p:notesMasterIdLst>
  <p:sldIdLst>
    <p:sldId id="256" r:id="rId2"/>
    <p:sldId id="258" r:id="rId3"/>
    <p:sldId id="312" r:id="rId4"/>
    <p:sldId id="341" r:id="rId5"/>
    <p:sldId id="342" r:id="rId6"/>
    <p:sldId id="257" r:id="rId7"/>
    <p:sldId id="340" r:id="rId8"/>
    <p:sldId id="282" r:id="rId9"/>
    <p:sldId id="274" r:id="rId10"/>
    <p:sldId id="319" r:id="rId11"/>
    <p:sldId id="289" r:id="rId12"/>
    <p:sldId id="320" r:id="rId13"/>
    <p:sldId id="321" r:id="rId14"/>
    <p:sldId id="272" r:id="rId15"/>
    <p:sldId id="322" r:id="rId16"/>
    <p:sldId id="323" r:id="rId17"/>
    <p:sldId id="324" r:id="rId18"/>
    <p:sldId id="278" r:id="rId19"/>
    <p:sldId id="279" r:id="rId20"/>
    <p:sldId id="338" r:id="rId21"/>
    <p:sldId id="339" r:id="rId22"/>
    <p:sldId id="288" r:id="rId23"/>
    <p:sldId id="281" r:id="rId24"/>
    <p:sldId id="326" r:id="rId25"/>
    <p:sldId id="327" r:id="rId26"/>
    <p:sldId id="328" r:id="rId27"/>
    <p:sldId id="286" r:id="rId28"/>
    <p:sldId id="329" r:id="rId29"/>
    <p:sldId id="330" r:id="rId30"/>
    <p:sldId id="280" r:id="rId31"/>
    <p:sldId id="333" r:id="rId32"/>
    <p:sldId id="343" r:id="rId33"/>
    <p:sldId id="334" r:id="rId34"/>
    <p:sldId id="283" r:id="rId35"/>
    <p:sldId id="335" r:id="rId36"/>
    <p:sldId id="267" r:id="rId37"/>
    <p:sldId id="313" r:id="rId38"/>
    <p:sldId id="314" r:id="rId39"/>
    <p:sldId id="268" r:id="rId40"/>
    <p:sldId id="352" r:id="rId41"/>
    <p:sldId id="345" r:id="rId42"/>
    <p:sldId id="349" r:id="rId43"/>
    <p:sldId id="350" r:id="rId44"/>
    <p:sldId id="353" r:id="rId45"/>
    <p:sldId id="351" r:id="rId46"/>
    <p:sldId id="354" r:id="rId47"/>
    <p:sldId id="261" r:id="rId48"/>
    <p:sldId id="263" r:id="rId49"/>
    <p:sldId id="262" r:id="rId50"/>
    <p:sldId id="311" r:id="rId51"/>
    <p:sldId id="264" r:id="rId52"/>
    <p:sldId id="346" r:id="rId53"/>
    <p:sldId id="266" r:id="rId54"/>
    <p:sldId id="318" r:id="rId55"/>
    <p:sldId id="316" r:id="rId56"/>
    <p:sldId id="348" r:id="rId57"/>
    <p:sldId id="347" r:id="rId58"/>
    <p:sldId id="277" r:id="rId59"/>
  </p:sldIdLst>
  <p:sldSz cx="9144000" cy="5143500" type="screen16x9"/>
  <p:notesSz cx="6797675" cy="9926638"/>
  <p:embeddedFontLst>
    <p:embeddedFont>
      <p:font typeface="Adamina" panose="020B0604020202020204" charset="0"/>
      <p:regular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Londrina Solid" panose="020B0604020202020204" charset="0"/>
      <p:regular r:id="rId66"/>
    </p:embeddedFont>
    <p:embeddedFont>
      <p:font typeface="PT Sans" panose="020B0604020202020204" charset="-18"/>
      <p:regular r:id="rId67"/>
      <p:bold r:id="rId68"/>
      <p:italic r:id="rId69"/>
      <p:boldItalic r:id="rId70"/>
    </p:embeddedFont>
    <p:embeddedFont>
      <p:font typeface="Roboto" panose="020B0604020202020204" charset="0"/>
      <p:regular r:id="rId71"/>
      <p:bold r:id="rId72"/>
      <p:italic r:id="rId73"/>
      <p:boldItalic r:id="rId74"/>
    </p:embeddedFont>
    <p:embeddedFont>
      <p:font typeface="Roboto Condensed Light" panose="020B0604020202020204" charset="0"/>
      <p:regular r:id="rId75"/>
      <p: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71B8D1-6045-4568-836F-D1E21A0BDF68}">
  <a:tblStyle styleId="{4971B8D1-6045-4568-836F-D1E21A0BDF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4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ka Jandáková" userId="6c7ab869eab1468d" providerId="LiveId" clId="{FF4C1DDD-1820-4B9B-804C-D0201B23BAF4}"/>
    <pc:docChg chg="undo custSel addSld delSld modSld sldOrd">
      <pc:chgData name="Zuzka Jandáková" userId="6c7ab869eab1468d" providerId="LiveId" clId="{FF4C1DDD-1820-4B9B-804C-D0201B23BAF4}" dt="2024-02-18T21:59:10.115" v="2922" actId="20577"/>
      <pc:docMkLst>
        <pc:docMk/>
      </pc:docMkLst>
      <pc:sldChg chg="addSp modSp ord">
        <pc:chgData name="Zuzka Jandáková" userId="6c7ab869eab1468d" providerId="LiveId" clId="{FF4C1DDD-1820-4B9B-804C-D0201B23BAF4}" dt="2024-02-18T18:40:50.986" v="55"/>
        <pc:sldMkLst>
          <pc:docMk/>
          <pc:sldMk cId="0" sldId="256"/>
        </pc:sldMkLst>
        <pc:picChg chg="add mod">
          <ac:chgData name="Zuzka Jandáková" userId="6c7ab869eab1468d" providerId="LiveId" clId="{FF4C1DDD-1820-4B9B-804C-D0201B23BAF4}" dt="2024-02-18T18:40:50.986" v="55"/>
          <ac:picMkLst>
            <pc:docMk/>
            <pc:sldMk cId="0" sldId="256"/>
            <ac:picMk id="1026" creationId="{93BE5AFB-2955-85AA-3842-74E6B8CA8446}"/>
          </ac:picMkLst>
        </pc:picChg>
      </pc:sldChg>
      <pc:sldChg chg="modSp mod ord">
        <pc:chgData name="Zuzka Jandáková" userId="6c7ab869eab1468d" providerId="LiveId" clId="{FF4C1DDD-1820-4B9B-804C-D0201B23BAF4}" dt="2024-02-18T19:58:52.977" v="758"/>
        <pc:sldMkLst>
          <pc:docMk/>
          <pc:sldMk cId="0" sldId="258"/>
        </pc:sldMkLst>
        <pc:spChg chg="mod">
          <ac:chgData name="Zuzka Jandáková" userId="6c7ab869eab1468d" providerId="LiveId" clId="{FF4C1DDD-1820-4B9B-804C-D0201B23BAF4}" dt="2024-02-18T19:45:39.614" v="443" actId="20577"/>
          <ac:spMkLst>
            <pc:docMk/>
            <pc:sldMk cId="0" sldId="258"/>
            <ac:spMk id="648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20:47.797" v="201" actId="6549"/>
          <ac:spMkLst>
            <pc:docMk/>
            <pc:sldMk cId="0" sldId="258"/>
            <ac:spMk id="649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47:57.675" v="467" actId="6549"/>
          <ac:spMkLst>
            <pc:docMk/>
            <pc:sldMk cId="0" sldId="258"/>
            <ac:spMk id="650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3:53.339" v="637" actId="6549"/>
          <ac:spMkLst>
            <pc:docMk/>
            <pc:sldMk cId="0" sldId="258"/>
            <ac:spMk id="651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2:53.816" v="517" actId="6549"/>
          <ac:spMkLst>
            <pc:docMk/>
            <pc:sldMk cId="0" sldId="258"/>
            <ac:spMk id="652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4:01.586" v="683" actId="6549"/>
          <ac:spMkLst>
            <pc:docMk/>
            <pc:sldMk cId="0" sldId="258"/>
            <ac:spMk id="653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3:28.276" v="545" actId="6549"/>
          <ac:spMkLst>
            <pc:docMk/>
            <pc:sldMk cId="0" sldId="258"/>
            <ac:spMk id="654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3:41.630" v="591" actId="6549"/>
          <ac:spMkLst>
            <pc:docMk/>
            <pc:sldMk cId="0" sldId="258"/>
            <ac:spMk id="655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7:27.199" v="736" actId="20577"/>
          <ac:spMkLst>
            <pc:docMk/>
            <pc:sldMk cId="0" sldId="258"/>
            <ac:spMk id="656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24:13.379" v="335" actId="6549"/>
          <ac:spMkLst>
            <pc:docMk/>
            <pc:sldMk cId="0" sldId="258"/>
            <ac:spMk id="657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7:56.137" v="752" actId="6549"/>
          <ac:spMkLst>
            <pc:docMk/>
            <pc:sldMk cId="0" sldId="258"/>
            <ac:spMk id="658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19:54:33.963" v="731" actId="20577"/>
          <ac:spMkLst>
            <pc:docMk/>
            <pc:sldMk cId="0" sldId="258"/>
            <ac:spMk id="659" creationId="{00000000-0000-0000-0000-000000000000}"/>
          </ac:spMkLst>
        </pc:spChg>
      </pc:sldChg>
      <pc:sldChg chg="modSp mod">
        <pc:chgData name="Zuzka Jandáková" userId="6c7ab869eab1468d" providerId="LiveId" clId="{FF4C1DDD-1820-4B9B-804C-D0201B23BAF4}" dt="2024-02-18T20:06:47.455" v="858" actId="6549"/>
        <pc:sldMkLst>
          <pc:docMk/>
          <pc:sldMk cId="0" sldId="261"/>
        </pc:sldMkLst>
        <pc:spChg chg="mod">
          <ac:chgData name="Zuzka Jandáková" userId="6c7ab869eab1468d" providerId="LiveId" clId="{FF4C1DDD-1820-4B9B-804C-D0201B23BAF4}" dt="2024-02-18T20:06:29.931" v="814" actId="255"/>
          <ac:spMkLst>
            <pc:docMk/>
            <pc:sldMk cId="0" sldId="261"/>
            <ac:spMk id="770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0:01:04.999" v="760" actId="20577"/>
          <ac:spMkLst>
            <pc:docMk/>
            <pc:sldMk cId="0" sldId="261"/>
            <ac:spMk id="771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0:06:47.455" v="858" actId="6549"/>
          <ac:spMkLst>
            <pc:docMk/>
            <pc:sldMk cId="0" sldId="261"/>
            <ac:spMk id="772" creationId="{00000000-0000-0000-0000-000000000000}"/>
          </ac:spMkLst>
        </pc:spChg>
      </pc:sldChg>
      <pc:sldChg chg="delSp modSp mod">
        <pc:chgData name="Zuzka Jandáková" userId="6c7ab869eab1468d" providerId="LiveId" clId="{FF4C1DDD-1820-4B9B-804C-D0201B23BAF4}" dt="2024-02-18T20:20:09.075" v="1250" actId="6549"/>
        <pc:sldMkLst>
          <pc:docMk/>
          <pc:sldMk cId="0" sldId="262"/>
        </pc:sldMkLst>
        <pc:spChg chg="del">
          <ac:chgData name="Zuzka Jandáková" userId="6c7ab869eab1468d" providerId="LiveId" clId="{FF4C1DDD-1820-4B9B-804C-D0201B23BAF4}" dt="2024-02-18T20:16:39.680" v="1114" actId="478"/>
          <ac:spMkLst>
            <pc:docMk/>
            <pc:sldMk cId="0" sldId="262"/>
            <ac:spMk id="822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0:17:29.508" v="1162" actId="20577"/>
          <ac:spMkLst>
            <pc:docMk/>
            <pc:sldMk cId="0" sldId="262"/>
            <ac:spMk id="823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0:20:09.075" v="1250" actId="6549"/>
          <ac:spMkLst>
            <pc:docMk/>
            <pc:sldMk cId="0" sldId="262"/>
            <ac:spMk id="824" creationId="{00000000-0000-0000-0000-000000000000}"/>
          </ac:spMkLst>
        </pc:spChg>
      </pc:sldChg>
      <pc:sldChg chg="delSp modSp mod ord">
        <pc:chgData name="Zuzka Jandáková" userId="6c7ab869eab1468d" providerId="LiveId" clId="{FF4C1DDD-1820-4B9B-804C-D0201B23BAF4}" dt="2024-02-18T21:52:56.050" v="2802" actId="478"/>
        <pc:sldMkLst>
          <pc:docMk/>
          <pc:sldMk cId="0" sldId="263"/>
        </pc:sldMkLst>
        <pc:spChg chg="del mod">
          <ac:chgData name="Zuzka Jandáková" userId="6c7ab869eab1468d" providerId="LiveId" clId="{FF4C1DDD-1820-4B9B-804C-D0201B23BAF4}" dt="2024-02-18T21:52:56.050" v="2802" actId="478"/>
          <ac:spMkLst>
            <pc:docMk/>
            <pc:sldMk cId="0" sldId="263"/>
            <ac:spMk id="829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0:22:21.692" v="1309" actId="20577"/>
          <ac:spMkLst>
            <pc:docMk/>
            <pc:sldMk cId="0" sldId="263"/>
            <ac:spMk id="830" creationId="{00000000-0000-0000-0000-000000000000}"/>
          </ac:spMkLst>
        </pc:spChg>
      </pc:sldChg>
      <pc:sldChg chg="addSp delSp modSp mod ord">
        <pc:chgData name="Zuzka Jandáková" userId="6c7ab869eab1468d" providerId="LiveId" clId="{FF4C1DDD-1820-4B9B-804C-D0201B23BAF4}" dt="2024-02-18T21:54:23.120" v="2811" actId="20577"/>
        <pc:sldMkLst>
          <pc:docMk/>
          <pc:sldMk cId="0" sldId="264"/>
        </pc:sldMkLst>
        <pc:spChg chg="mod">
          <ac:chgData name="Zuzka Jandáková" userId="6c7ab869eab1468d" providerId="LiveId" clId="{FF4C1DDD-1820-4B9B-804C-D0201B23BAF4}" dt="2024-02-18T21:54:23.120" v="2811" actId="20577"/>
          <ac:spMkLst>
            <pc:docMk/>
            <pc:sldMk cId="0" sldId="264"/>
            <ac:spMk id="881" creationId="{00000000-0000-0000-0000-000000000000}"/>
          </ac:spMkLst>
        </pc:spChg>
        <pc:picChg chg="add del">
          <ac:chgData name="Zuzka Jandáková" userId="6c7ab869eab1468d" providerId="LiveId" clId="{FF4C1DDD-1820-4B9B-804C-D0201B23BAF4}" dt="2024-02-18T21:31:09.767" v="2522" actId="478"/>
          <ac:picMkLst>
            <pc:docMk/>
            <pc:sldMk cId="0" sldId="264"/>
            <ac:picMk id="2050" creationId="{E1C7F70B-5535-21D6-BDFC-3BD0A418056E}"/>
          </ac:picMkLst>
        </pc:picChg>
      </pc:sldChg>
      <pc:sldChg chg="modSp mod">
        <pc:chgData name="Zuzka Jandáková" userId="6c7ab869eab1468d" providerId="LiveId" clId="{FF4C1DDD-1820-4B9B-804C-D0201B23BAF4}" dt="2024-02-18T21:59:10.115" v="2922" actId="20577"/>
        <pc:sldMkLst>
          <pc:docMk/>
          <pc:sldMk cId="0" sldId="266"/>
        </pc:sldMkLst>
        <pc:spChg chg="mod">
          <ac:chgData name="Zuzka Jandáková" userId="6c7ab869eab1468d" providerId="LiveId" clId="{FF4C1DDD-1820-4B9B-804C-D0201B23BAF4}" dt="2024-02-18T21:56:31.205" v="2867" actId="20577"/>
          <ac:spMkLst>
            <pc:docMk/>
            <pc:sldMk cId="0" sldId="266"/>
            <ac:spMk id="984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1:57:30.427" v="2883" actId="20577"/>
          <ac:spMkLst>
            <pc:docMk/>
            <pc:sldMk cId="0" sldId="266"/>
            <ac:spMk id="986" creationId="{00000000-0000-0000-0000-000000000000}"/>
          </ac:spMkLst>
        </pc:spChg>
        <pc:spChg chg="mod">
          <ac:chgData name="Zuzka Jandáková" userId="6c7ab869eab1468d" providerId="LiveId" clId="{FF4C1DDD-1820-4B9B-804C-D0201B23BAF4}" dt="2024-02-18T21:59:10.115" v="2922" actId="20577"/>
          <ac:spMkLst>
            <pc:docMk/>
            <pc:sldMk cId="0" sldId="266"/>
            <ac:spMk id="988" creationId="{00000000-0000-0000-0000-000000000000}"/>
          </ac:spMkLst>
        </pc:spChg>
      </pc:sldChg>
      <pc:sldChg chg="modSp mod">
        <pc:chgData name="Zuzka Jandáková" userId="6c7ab869eab1468d" providerId="LiveId" clId="{FF4C1DDD-1820-4B9B-804C-D0201B23BAF4}" dt="2024-02-18T20:41:53.951" v="1845" actId="120"/>
        <pc:sldMkLst>
          <pc:docMk/>
          <pc:sldMk cId="1024477694" sldId="311"/>
        </pc:sldMkLst>
        <pc:spChg chg="mod">
          <ac:chgData name="Zuzka Jandáková" userId="6c7ab869eab1468d" providerId="LiveId" clId="{FF4C1DDD-1820-4B9B-804C-D0201B23BAF4}" dt="2024-02-18T20:25:47.703" v="1364" actId="6549"/>
          <ac:spMkLst>
            <pc:docMk/>
            <pc:sldMk cId="1024477694" sldId="311"/>
            <ac:spMk id="881" creationId="{63C47061-818A-1D91-BE09-A594F384FCA1}"/>
          </ac:spMkLst>
        </pc:spChg>
        <pc:spChg chg="mod">
          <ac:chgData name="Zuzka Jandáková" userId="6c7ab869eab1468d" providerId="LiveId" clId="{FF4C1DDD-1820-4B9B-804C-D0201B23BAF4}" dt="2024-02-18T20:26:12.599" v="1390" actId="20577"/>
          <ac:spMkLst>
            <pc:docMk/>
            <pc:sldMk cId="1024477694" sldId="311"/>
            <ac:spMk id="882" creationId="{AE8D446F-6390-EF1E-A122-2172C2E01534}"/>
          </ac:spMkLst>
        </pc:spChg>
        <pc:spChg chg="mod">
          <ac:chgData name="Zuzka Jandáková" userId="6c7ab869eab1468d" providerId="LiveId" clId="{FF4C1DDD-1820-4B9B-804C-D0201B23BAF4}" dt="2024-02-18T20:27:25.112" v="1460" actId="255"/>
          <ac:spMkLst>
            <pc:docMk/>
            <pc:sldMk cId="1024477694" sldId="311"/>
            <ac:spMk id="883" creationId="{E79B1D6B-6BEE-A229-4100-08ABC33E1E3B}"/>
          </ac:spMkLst>
        </pc:spChg>
        <pc:spChg chg="mod">
          <ac:chgData name="Zuzka Jandáková" userId="6c7ab869eab1468d" providerId="LiveId" clId="{FF4C1DDD-1820-4B9B-804C-D0201B23BAF4}" dt="2024-02-18T20:41:53.951" v="1845" actId="120"/>
          <ac:spMkLst>
            <pc:docMk/>
            <pc:sldMk cId="1024477694" sldId="311"/>
            <ac:spMk id="884" creationId="{A6BE8A1C-1DF3-77B8-5001-AA6A88249696}"/>
          </ac:spMkLst>
        </pc:spChg>
        <pc:spChg chg="mod">
          <ac:chgData name="Zuzka Jandáková" userId="6c7ab869eab1468d" providerId="LiveId" clId="{FF4C1DDD-1820-4B9B-804C-D0201B23BAF4}" dt="2024-02-18T20:38:37.453" v="1642" actId="20577"/>
          <ac:spMkLst>
            <pc:docMk/>
            <pc:sldMk cId="1024477694" sldId="311"/>
            <ac:spMk id="885" creationId="{61A04F9C-3A88-6BA8-9B64-DFAA9D5F0D02}"/>
          </ac:spMkLst>
        </pc:spChg>
      </pc:sldChg>
      <pc:sldChg chg="addSp delSp modSp new mod modClrScheme chgLayout">
        <pc:chgData name="Zuzka Jandáková" userId="6c7ab869eab1468d" providerId="LiveId" clId="{FF4C1DDD-1820-4B9B-804C-D0201B23BAF4}" dt="2024-02-18T18:36:27.735" v="43" actId="5793"/>
        <pc:sldMkLst>
          <pc:docMk/>
          <pc:sldMk cId="363389635" sldId="312"/>
        </pc:sldMkLst>
        <pc:spChg chg="del mod ord">
          <ac:chgData name="Zuzka Jandáková" userId="6c7ab869eab1468d" providerId="LiveId" clId="{FF4C1DDD-1820-4B9B-804C-D0201B23BAF4}" dt="2024-02-18T18:35:33.646" v="5" actId="700"/>
          <ac:spMkLst>
            <pc:docMk/>
            <pc:sldMk cId="363389635" sldId="312"/>
            <ac:spMk id="2" creationId="{9C6825E0-E13B-FD5E-331E-1A5A5146D33E}"/>
          </ac:spMkLst>
        </pc:spChg>
        <pc:spChg chg="del">
          <ac:chgData name="Zuzka Jandáková" userId="6c7ab869eab1468d" providerId="LiveId" clId="{FF4C1DDD-1820-4B9B-804C-D0201B23BAF4}" dt="2024-02-18T18:35:33.646" v="5" actId="700"/>
          <ac:spMkLst>
            <pc:docMk/>
            <pc:sldMk cId="363389635" sldId="312"/>
            <ac:spMk id="3" creationId="{36C23D14-13BB-A412-4857-ED6BDA83D3D8}"/>
          </ac:spMkLst>
        </pc:spChg>
        <pc:spChg chg="del mod ord">
          <ac:chgData name="Zuzka Jandáková" userId="6c7ab869eab1468d" providerId="LiveId" clId="{FF4C1DDD-1820-4B9B-804C-D0201B23BAF4}" dt="2024-02-18T18:35:33.646" v="5" actId="700"/>
          <ac:spMkLst>
            <pc:docMk/>
            <pc:sldMk cId="363389635" sldId="312"/>
            <ac:spMk id="4" creationId="{AFFD9BFB-9375-947A-9233-998EAEA6A8EE}"/>
          </ac:spMkLst>
        </pc:spChg>
        <pc:spChg chg="add mod ord">
          <ac:chgData name="Zuzka Jandáková" userId="6c7ab869eab1468d" providerId="LiveId" clId="{FF4C1DDD-1820-4B9B-804C-D0201B23BAF4}" dt="2024-02-18T18:35:38.624" v="15" actId="20577"/>
          <ac:spMkLst>
            <pc:docMk/>
            <pc:sldMk cId="363389635" sldId="312"/>
            <ac:spMk id="5" creationId="{2497E1C2-0D61-3A94-2643-539B4ACCA46E}"/>
          </ac:spMkLst>
        </pc:spChg>
        <pc:spChg chg="add mod ord">
          <ac:chgData name="Zuzka Jandáková" userId="6c7ab869eab1468d" providerId="LiveId" clId="{FF4C1DDD-1820-4B9B-804C-D0201B23BAF4}" dt="2024-02-18T18:36:02.420" v="42" actId="5793"/>
          <ac:spMkLst>
            <pc:docMk/>
            <pc:sldMk cId="363389635" sldId="312"/>
            <ac:spMk id="6" creationId="{3800C80A-F843-534F-51C5-3C2460549F4B}"/>
          </ac:spMkLst>
        </pc:spChg>
        <pc:spChg chg="add mod ord">
          <ac:chgData name="Zuzka Jandáková" userId="6c7ab869eab1468d" providerId="LiveId" clId="{FF4C1DDD-1820-4B9B-804C-D0201B23BAF4}" dt="2024-02-18T18:36:27.735" v="43" actId="5793"/>
          <ac:spMkLst>
            <pc:docMk/>
            <pc:sldMk cId="363389635" sldId="312"/>
            <ac:spMk id="7" creationId="{D9CDF7C2-67C3-D666-AB07-9CE8CBB0D76A}"/>
          </ac:spMkLst>
        </pc:spChg>
      </pc:sldChg>
      <pc:sldMasterChg chg="delSldLayout">
        <pc:chgData name="Zuzka Jandáková" userId="6c7ab869eab1468d" providerId="LiveId" clId="{FF4C1DDD-1820-4B9B-804C-D0201B23BAF4}" dt="2024-02-18T21:55:47.705" v="2813" actId="2696"/>
        <pc:sldMasterMkLst>
          <pc:docMk/>
          <pc:sldMasterMk cId="0" sldId="2147483685"/>
        </pc:sldMasterMkLst>
      </pc:sldMasterChg>
    </pc:docChg>
  </pc:docChgLst>
  <pc:docChgLst>
    <pc:chgData name="Zuzana Jandáková" userId="6cba7b8f-fdb2-4120-850e-14bbbaa195fb" providerId="ADAL" clId="{0FA8F5F4-0924-4E3D-BD13-5EFC064702E4}"/>
    <pc:docChg chg="undo custSel addSld delSld modSld sldOrd delMainMaster modNotesMaster">
      <pc:chgData name="Zuzana Jandáková" userId="6cba7b8f-fdb2-4120-850e-14bbbaa195fb" providerId="ADAL" clId="{0FA8F5F4-0924-4E3D-BD13-5EFC064702E4}" dt="2024-02-22T15:15:30.441" v="6207" actId="207"/>
      <pc:docMkLst>
        <pc:docMk/>
      </pc:docMkLst>
      <pc:sldChg chg="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56"/>
        </pc:sldMkLst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57"/>
        </pc:sldMkLst>
        <pc:graphicFrameChg chg="add del mod">
          <ac:chgData name="Zuzana Jandáková" userId="6cba7b8f-fdb2-4120-850e-14bbbaa195fb" providerId="ADAL" clId="{0FA8F5F4-0924-4E3D-BD13-5EFC064702E4}" dt="2024-02-21T16:08:08.672" v="3298" actId="478"/>
          <ac:graphicFrameMkLst>
            <pc:docMk/>
            <pc:sldMk cId="0" sldId="257"/>
            <ac:graphicFrameMk id="2" creationId="{4854A841-F434-466C-A26F-415F48FD20C3}"/>
          </ac:graphicFrameMkLst>
        </pc:graphicFrameChg>
        <pc:graphicFrameChg chg="add">
          <ac:chgData name="Zuzana Jandáková" userId="6cba7b8f-fdb2-4120-850e-14bbbaa195fb" providerId="ADAL" clId="{0FA8F5F4-0924-4E3D-BD13-5EFC064702E4}" dt="2024-02-20T17:37:34.237" v="1485"/>
          <ac:graphicFrameMkLst>
            <pc:docMk/>
            <pc:sldMk cId="0" sldId="257"/>
            <ac:graphicFrameMk id="2" creationId="{B032B60B-3C0D-4E4C-B199-9263050F06F1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1T16:08:11.838" v="3300" actId="478"/>
          <ac:graphicFrameMkLst>
            <pc:docMk/>
            <pc:sldMk cId="0" sldId="257"/>
            <ac:graphicFrameMk id="3" creationId="{F1564857-729F-4098-891F-B6C68E221B32}"/>
          </ac:graphicFrameMkLst>
        </pc:graphicFrameChg>
        <pc:graphicFrameChg chg="add mod">
          <ac:chgData name="Zuzana Jandáková" userId="6cba7b8f-fdb2-4120-850e-14bbbaa195fb" providerId="ADAL" clId="{0FA8F5F4-0924-4E3D-BD13-5EFC064702E4}" dt="2024-02-20T18:51:13.646" v="1531" actId="14100"/>
          <ac:graphicFrameMkLst>
            <pc:docMk/>
            <pc:sldMk cId="0" sldId="257"/>
            <ac:graphicFrameMk id="4" creationId="{165BF1FC-C2FA-473A-B804-351853C7846B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1T16:10:06.991" v="3312"/>
          <ac:graphicFrameMkLst>
            <pc:docMk/>
            <pc:sldMk cId="0" sldId="257"/>
            <ac:graphicFrameMk id="4" creationId="{2F1F3E81-1B20-40FE-808B-3B4932017D99}"/>
          </ac:graphicFrameMkLst>
        </pc:graphicFrameChg>
        <pc:graphicFrameChg chg="add">
          <ac:chgData name="Zuzana Jandáková" userId="6cba7b8f-fdb2-4120-850e-14bbbaa195fb" providerId="ADAL" clId="{0FA8F5F4-0924-4E3D-BD13-5EFC064702E4}" dt="2024-02-21T16:11:09.061" v="3313"/>
          <ac:graphicFrameMkLst>
            <pc:docMk/>
            <pc:sldMk cId="0" sldId="257"/>
            <ac:graphicFrameMk id="7" creationId="{82B4859B-1571-48D8-B271-3640B1D6D471}"/>
          </ac:graphicFrameMkLst>
        </pc:graphicFrameChg>
        <pc:picChg chg="add del mod">
          <ac:chgData name="Zuzana Jandáková" userId="6cba7b8f-fdb2-4120-850e-14bbbaa195fb" providerId="ADAL" clId="{0FA8F5F4-0924-4E3D-BD13-5EFC064702E4}" dt="2024-02-21T16:09:54.571" v="3311" actId="931"/>
          <ac:picMkLst>
            <pc:docMk/>
            <pc:sldMk cId="0" sldId="257"/>
            <ac:picMk id="6" creationId="{5CE5DBEA-71E1-42D3-B3FA-98051B952264}"/>
          </ac:picMkLst>
        </pc:picChg>
      </pc:sldChg>
      <pc:sldChg chg="addSp delSp 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58"/>
        </pc:sldMkLst>
        <pc:spChg chg="add del mod">
          <ac:chgData name="Zuzana Jandáková" userId="6cba7b8f-fdb2-4120-850e-14bbbaa195fb" providerId="ADAL" clId="{0FA8F5F4-0924-4E3D-BD13-5EFC064702E4}" dt="2024-02-22T12:33:42.688" v="5939" actId="478"/>
          <ac:spMkLst>
            <pc:docMk/>
            <pc:sldMk cId="0" sldId="258"/>
            <ac:spMk id="3" creationId="{A57CD3BD-330B-4E24-8CB5-7029031485EE}"/>
          </ac:spMkLst>
        </pc:spChg>
        <pc:spChg chg="add del mod">
          <ac:chgData name="Zuzana Jandáková" userId="6cba7b8f-fdb2-4120-850e-14bbbaa195fb" providerId="ADAL" clId="{0FA8F5F4-0924-4E3D-BD13-5EFC064702E4}" dt="2024-02-22T12:33:39.092" v="5937" actId="478"/>
          <ac:spMkLst>
            <pc:docMk/>
            <pc:sldMk cId="0" sldId="258"/>
            <ac:spMk id="5" creationId="{FE96E73F-D9FE-4C45-B1F6-357D2FE2F49C}"/>
          </ac:spMkLst>
        </pc:spChg>
        <pc:spChg chg="mod">
          <ac:chgData name="Zuzana Jandáková" userId="6cba7b8f-fdb2-4120-850e-14bbbaa195fb" providerId="ADAL" clId="{0FA8F5F4-0924-4E3D-BD13-5EFC064702E4}" dt="2024-02-22T13:08:49.946" v="6145" actId="20577"/>
          <ac:spMkLst>
            <pc:docMk/>
            <pc:sldMk cId="0" sldId="258"/>
            <ac:spMk id="647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08:28.660" v="2959" actId="478"/>
          <ac:spMkLst>
            <pc:docMk/>
            <pc:sldMk cId="0" sldId="258"/>
            <ac:spMk id="649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08:32.561" v="2961" actId="478"/>
          <ac:spMkLst>
            <pc:docMk/>
            <pc:sldMk cId="0" sldId="258"/>
            <ac:spMk id="651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37:57.720" v="5961" actId="1076"/>
          <ac:spMkLst>
            <pc:docMk/>
            <pc:sldMk cId="0" sldId="258"/>
            <ac:spMk id="652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11:19.284" v="2965" actId="478"/>
          <ac:spMkLst>
            <pc:docMk/>
            <pc:sldMk cId="0" sldId="258"/>
            <ac:spMk id="65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38:04.943" v="5963" actId="14100"/>
          <ac:spMkLst>
            <pc:docMk/>
            <pc:sldMk cId="0" sldId="258"/>
            <ac:spMk id="654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11:23.924" v="2967" actId="478"/>
          <ac:spMkLst>
            <pc:docMk/>
            <pc:sldMk cId="0" sldId="258"/>
            <ac:spMk id="655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08:37.375" v="2963" actId="478"/>
          <ac:spMkLst>
            <pc:docMk/>
            <pc:sldMk cId="0" sldId="258"/>
            <ac:spMk id="657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33:04.353" v="5935" actId="478"/>
          <ac:spMkLst>
            <pc:docMk/>
            <pc:sldMk cId="0" sldId="258"/>
            <ac:spMk id="658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37:36.053" v="5959" actId="1076"/>
          <ac:spMkLst>
            <pc:docMk/>
            <pc:sldMk cId="0" sldId="258"/>
            <ac:spMk id="66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36:28.481" v="5951" actId="1076"/>
          <ac:spMkLst>
            <pc:docMk/>
            <pc:sldMk cId="0" sldId="258"/>
            <ac:spMk id="664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32:57.897" v="5933" actId="478"/>
          <ac:spMkLst>
            <pc:docMk/>
            <pc:sldMk cId="0" sldId="258"/>
            <ac:spMk id="665" creationId="{00000000-0000-0000-0000-000000000000}"/>
          </ac:spMkLst>
        </pc:spChg>
        <pc:cxnChg chg="mod">
          <ac:chgData name="Zuzana Jandáková" userId="6cba7b8f-fdb2-4120-850e-14bbbaa195fb" providerId="ADAL" clId="{0FA8F5F4-0924-4E3D-BD13-5EFC064702E4}" dt="2024-02-22T12:34:07.924" v="5941" actId="14100"/>
          <ac:cxnSpMkLst>
            <pc:docMk/>
            <pc:sldMk cId="0" sldId="258"/>
            <ac:cxnSpMk id="667" creationId="{00000000-0000-0000-0000-000000000000}"/>
          </ac:cxnSpMkLst>
        </pc:cxnChg>
        <pc:cxnChg chg="mod">
          <ac:chgData name="Zuzana Jandáková" userId="6cba7b8f-fdb2-4120-850e-14bbbaa195fb" providerId="ADAL" clId="{0FA8F5F4-0924-4E3D-BD13-5EFC064702E4}" dt="2024-02-22T12:37:00.561" v="5956" actId="14100"/>
          <ac:cxnSpMkLst>
            <pc:docMk/>
            <pc:sldMk cId="0" sldId="258"/>
            <ac:cxnSpMk id="669" creationId="{00000000-0000-0000-0000-000000000000}"/>
          </ac:cxnSpMkLst>
        </pc:cxnChg>
        <pc:cxnChg chg="mod">
          <ac:chgData name="Zuzana Jandáková" userId="6cba7b8f-fdb2-4120-850e-14bbbaa195fb" providerId="ADAL" clId="{0FA8F5F4-0924-4E3D-BD13-5EFC064702E4}" dt="2024-02-22T12:37:06.611" v="5957" actId="14100"/>
          <ac:cxnSpMkLst>
            <pc:docMk/>
            <pc:sldMk cId="0" sldId="258"/>
            <ac:cxnSpMk id="672" creationId="{00000000-0000-0000-0000-000000000000}"/>
          </ac:cxnSpMkLst>
        </pc:cxnChg>
        <pc:cxnChg chg="mod">
          <ac:chgData name="Zuzana Jandáková" userId="6cba7b8f-fdb2-4120-850e-14bbbaa195fb" providerId="ADAL" clId="{0FA8F5F4-0924-4E3D-BD13-5EFC064702E4}" dt="2024-02-22T12:35:59.567" v="5949" actId="14100"/>
          <ac:cxnSpMkLst>
            <pc:docMk/>
            <pc:sldMk cId="0" sldId="258"/>
            <ac:cxnSpMk id="673" creationId="{00000000-0000-0000-0000-000000000000}"/>
          </ac:cxnSpMkLst>
        </pc:cxnChg>
      </pc:sldChg>
      <pc:sldChg chg="del ord">
        <pc:chgData name="Zuzana Jandáková" userId="6cba7b8f-fdb2-4120-850e-14bbbaa195fb" providerId="ADAL" clId="{0FA8F5F4-0924-4E3D-BD13-5EFC064702E4}" dt="2024-02-21T18:40:04.871" v="5273" actId="2696"/>
        <pc:sldMkLst>
          <pc:docMk/>
          <pc:sldMk cId="0" sldId="259"/>
        </pc:sldMkLst>
      </pc:sldChg>
      <pc:sldChg chg="del ord">
        <pc:chgData name="Zuzana Jandáková" userId="6cba7b8f-fdb2-4120-850e-14bbbaa195fb" providerId="ADAL" clId="{0FA8F5F4-0924-4E3D-BD13-5EFC064702E4}" dt="2024-02-21T18:40:05.954" v="5275" actId="2696"/>
        <pc:sldMkLst>
          <pc:docMk/>
          <pc:sldMk cId="0" sldId="260"/>
        </pc:sldMkLst>
      </pc:sldChg>
      <pc:sldChg chg="delSp 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1"/>
        </pc:sldMkLst>
        <pc:spChg chg="del mod">
          <ac:chgData name="Zuzana Jandáková" userId="6cba7b8f-fdb2-4120-850e-14bbbaa195fb" providerId="ADAL" clId="{0FA8F5F4-0924-4E3D-BD13-5EFC064702E4}" dt="2024-02-22T12:59:11.215" v="6091" actId="478"/>
          <ac:spMkLst>
            <pc:docMk/>
            <pc:sldMk cId="0" sldId="261"/>
            <ac:spMk id="772" creationId="{00000000-0000-0000-0000-000000000000}"/>
          </ac:spMkLst>
        </pc:spChg>
      </pc:sldChg>
      <pc:sldChg chg="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2"/>
        </pc:sldMkLst>
        <pc:spChg chg="mod">
          <ac:chgData name="Zuzana Jandáková" userId="6cba7b8f-fdb2-4120-850e-14bbbaa195fb" providerId="ADAL" clId="{0FA8F5F4-0924-4E3D-BD13-5EFC064702E4}" dt="2024-02-20T19:55:27.200" v="1555" actId="207"/>
          <ac:spMkLst>
            <pc:docMk/>
            <pc:sldMk cId="0" sldId="262"/>
            <ac:spMk id="82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0T19:55:34.860" v="1556" actId="207"/>
          <ac:spMkLst>
            <pc:docMk/>
            <pc:sldMk cId="0" sldId="262"/>
            <ac:spMk id="824" creationId="{00000000-0000-0000-0000-000000000000}"/>
          </ac:spMkLst>
        </pc:spChg>
      </pc:sldChg>
      <pc:sldChg chg="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3"/>
        </pc:sldMkLst>
        <pc:spChg chg="mod">
          <ac:chgData name="Zuzana Jandáková" userId="6cba7b8f-fdb2-4120-850e-14bbbaa195fb" providerId="ADAL" clId="{0FA8F5F4-0924-4E3D-BD13-5EFC064702E4}" dt="2024-02-22T12:50:16.201" v="6021" actId="14100"/>
          <ac:spMkLst>
            <pc:docMk/>
            <pc:sldMk cId="0" sldId="263"/>
            <ac:spMk id="830" creationId="{00000000-0000-0000-0000-000000000000}"/>
          </ac:spMkLst>
        </pc:spChg>
      </pc:sldChg>
      <pc:sldChg chg="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4"/>
        </pc:sldMkLst>
        <pc:spChg chg="mod">
          <ac:chgData name="Zuzana Jandáková" userId="6cba7b8f-fdb2-4120-850e-14bbbaa195fb" providerId="ADAL" clId="{0FA8F5F4-0924-4E3D-BD13-5EFC064702E4}" dt="2024-02-21T18:58:53.346" v="5659" actId="20577"/>
          <ac:spMkLst>
            <pc:docMk/>
            <pc:sldMk cId="0" sldId="264"/>
            <ac:spMk id="881" creationId="{00000000-0000-0000-0000-000000000000}"/>
          </ac:spMkLst>
        </pc:spChg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6"/>
        </pc:sldMkLst>
        <pc:spChg chg="add del mod">
          <ac:chgData name="Zuzana Jandáková" userId="6cba7b8f-fdb2-4120-850e-14bbbaa195fb" providerId="ADAL" clId="{0FA8F5F4-0924-4E3D-BD13-5EFC064702E4}" dt="2024-02-22T12:53:08.480" v="6052" actId="478"/>
          <ac:spMkLst>
            <pc:docMk/>
            <pc:sldMk cId="0" sldId="266"/>
            <ac:spMk id="3" creationId="{C3AD069D-69DB-4833-B530-A5EFFCC1473D}"/>
          </ac:spMkLst>
        </pc:spChg>
        <pc:spChg chg="mod">
          <ac:chgData name="Zuzana Jandáková" userId="6cba7b8f-fdb2-4120-850e-14bbbaa195fb" providerId="ADAL" clId="{0FA8F5F4-0924-4E3D-BD13-5EFC064702E4}" dt="2024-02-22T13:01:13.899" v="6104" actId="20577"/>
          <ac:spMkLst>
            <pc:docMk/>
            <pc:sldMk cId="0" sldId="266"/>
            <ac:spMk id="985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51:50.109" v="6027" actId="255"/>
          <ac:spMkLst>
            <pc:docMk/>
            <pc:sldMk cId="0" sldId="266"/>
            <ac:spMk id="986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58:32.744" v="6089" actId="20577"/>
          <ac:spMkLst>
            <pc:docMk/>
            <pc:sldMk cId="0" sldId="266"/>
            <ac:spMk id="987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8:47:06.489" v="5349" actId="255"/>
          <ac:spMkLst>
            <pc:docMk/>
            <pc:sldMk cId="0" sldId="266"/>
            <ac:spMk id="988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50:39.149" v="6023" actId="113"/>
          <ac:spMkLst>
            <pc:docMk/>
            <pc:sldMk cId="0" sldId="266"/>
            <ac:spMk id="98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56:11.743" v="6073" actId="14100"/>
          <ac:spMkLst>
            <pc:docMk/>
            <pc:sldMk cId="0" sldId="266"/>
            <ac:spMk id="990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53:03.165" v="6050" actId="478"/>
          <ac:spMkLst>
            <pc:docMk/>
            <pc:sldMk cId="0" sldId="266"/>
            <ac:spMk id="991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52:52.847" v="6047" actId="478"/>
          <ac:spMkLst>
            <pc:docMk/>
            <pc:sldMk cId="0" sldId="266"/>
            <ac:spMk id="992" creationId="{00000000-0000-0000-0000-000000000000}"/>
          </ac:spMkLst>
        </pc:spChg>
        <pc:cxnChg chg="mod">
          <ac:chgData name="Zuzana Jandáková" userId="6cba7b8f-fdb2-4120-850e-14bbbaa195fb" providerId="ADAL" clId="{0FA8F5F4-0924-4E3D-BD13-5EFC064702E4}" dt="2024-02-21T18:43:13.435" v="5320" actId="1076"/>
          <ac:cxnSpMkLst>
            <pc:docMk/>
            <pc:sldMk cId="0" sldId="266"/>
            <ac:cxnSpMk id="998" creationId="{00000000-0000-0000-0000-000000000000}"/>
          </ac:cxnSpMkLst>
        </pc:cxnChg>
        <pc:cxnChg chg="del">
          <ac:chgData name="Zuzana Jandáková" userId="6cba7b8f-fdb2-4120-850e-14bbbaa195fb" providerId="ADAL" clId="{0FA8F5F4-0924-4E3D-BD13-5EFC064702E4}" dt="2024-02-22T12:52:57.992" v="6048" actId="478"/>
          <ac:cxnSpMkLst>
            <pc:docMk/>
            <pc:sldMk cId="0" sldId="266"/>
            <ac:cxnSpMk id="999" creationId="{00000000-0000-0000-0000-000000000000}"/>
          </ac:cxnSpMkLst>
        </pc:cxnChg>
        <pc:cxnChg chg="mod">
          <ac:chgData name="Zuzana Jandáková" userId="6cba7b8f-fdb2-4120-850e-14bbbaa195fb" providerId="ADAL" clId="{0FA8F5F4-0924-4E3D-BD13-5EFC064702E4}" dt="2024-02-22T12:55:28.536" v="6067" actId="1076"/>
          <ac:cxnSpMkLst>
            <pc:docMk/>
            <pc:sldMk cId="0" sldId="266"/>
            <ac:cxnSpMk id="1000" creationId="{00000000-0000-0000-0000-000000000000}"/>
          </ac:cxnSpMkLst>
        </pc:cxnChg>
      </pc:sldChg>
      <pc:sldChg chg="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7"/>
        </pc:sldMkLst>
        <pc:spChg chg="mod">
          <ac:chgData name="Zuzana Jandáková" userId="6cba7b8f-fdb2-4120-850e-14bbbaa195fb" providerId="ADAL" clId="{0FA8F5F4-0924-4E3D-BD13-5EFC064702E4}" dt="2024-02-19T13:23:31.077" v="606" actId="255"/>
          <ac:spMkLst>
            <pc:docMk/>
            <pc:sldMk cId="0" sldId="267"/>
            <ac:spMk id="1005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16:13.832" v="562" actId="20577"/>
          <ac:spMkLst>
            <pc:docMk/>
            <pc:sldMk cId="0" sldId="267"/>
            <ac:spMk id="1006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19T13:23:39.127" v="609" actId="478"/>
          <ac:spMkLst>
            <pc:docMk/>
            <pc:sldMk cId="0" sldId="267"/>
            <ac:spMk id="1007" creationId="{00000000-0000-0000-0000-000000000000}"/>
          </ac:spMkLst>
        </pc:spChg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68"/>
        </pc:sldMkLst>
        <pc:spChg chg="add del mod">
          <ac:chgData name="Zuzana Jandáková" userId="6cba7b8f-fdb2-4120-850e-14bbbaa195fb" providerId="ADAL" clId="{0FA8F5F4-0924-4E3D-BD13-5EFC064702E4}" dt="2024-02-22T13:10:56.189" v="6149" actId="478"/>
          <ac:spMkLst>
            <pc:docMk/>
            <pc:sldMk cId="0" sldId="268"/>
            <ac:spMk id="3" creationId="{39E40DAC-B956-412F-A9FC-6D2409611D0A}"/>
          </ac:spMkLst>
        </pc:spChg>
        <pc:spChg chg="add del mod">
          <ac:chgData name="Zuzana Jandáková" userId="6cba7b8f-fdb2-4120-850e-14bbbaa195fb" providerId="ADAL" clId="{0FA8F5F4-0924-4E3D-BD13-5EFC064702E4}" dt="2024-02-22T13:11:05.896" v="6153" actId="478"/>
          <ac:spMkLst>
            <pc:docMk/>
            <pc:sldMk cId="0" sldId="268"/>
            <ac:spMk id="5" creationId="{3420FEDE-459C-4D68-8C7A-0233D52AFC67}"/>
          </ac:spMkLst>
        </pc:spChg>
        <pc:spChg chg="add del mod">
          <ac:chgData name="Zuzana Jandáková" userId="6cba7b8f-fdb2-4120-850e-14bbbaa195fb" providerId="ADAL" clId="{0FA8F5F4-0924-4E3D-BD13-5EFC064702E4}" dt="2024-02-22T13:11:20.236" v="6157" actId="478"/>
          <ac:spMkLst>
            <pc:docMk/>
            <pc:sldMk cId="0" sldId="268"/>
            <ac:spMk id="7" creationId="{29622AC1-391B-46C4-AB01-7F99F908B183}"/>
          </ac:spMkLst>
        </pc:spChg>
        <pc:spChg chg="add del mod">
          <ac:chgData name="Zuzana Jandáková" userId="6cba7b8f-fdb2-4120-850e-14bbbaa195fb" providerId="ADAL" clId="{0FA8F5F4-0924-4E3D-BD13-5EFC064702E4}" dt="2024-02-22T13:11:28.035" v="6161" actId="478"/>
          <ac:spMkLst>
            <pc:docMk/>
            <pc:sldMk cId="0" sldId="268"/>
            <ac:spMk id="9" creationId="{A78A8190-35C2-4386-91D2-F2BC9861CAA2}"/>
          </ac:spMkLst>
        </pc:spChg>
        <pc:spChg chg="del mod">
          <ac:chgData name="Zuzana Jandáková" userId="6cba7b8f-fdb2-4120-850e-14bbbaa195fb" providerId="ADAL" clId="{0FA8F5F4-0924-4E3D-BD13-5EFC064702E4}" dt="2024-02-22T13:11:17.080" v="6155" actId="478"/>
          <ac:spMkLst>
            <pc:docMk/>
            <pc:sldMk cId="0" sldId="268"/>
            <ac:spMk id="1039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19T13:52:08.722" v="905" actId="478"/>
          <ac:spMkLst>
            <pc:docMk/>
            <pc:sldMk cId="0" sldId="268"/>
            <ac:spMk id="1040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46:04.008" v="792" actId="20577"/>
          <ac:spMkLst>
            <pc:docMk/>
            <pc:sldMk cId="0" sldId="268"/>
            <ac:spMk id="1041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51:44.121" v="902" actId="20577"/>
          <ac:spMkLst>
            <pc:docMk/>
            <pc:sldMk cId="0" sldId="268"/>
            <ac:spMk id="1042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3:12:02.487" v="6176" actId="20577"/>
          <ac:spMkLst>
            <pc:docMk/>
            <pc:sldMk cId="0" sldId="268"/>
            <ac:spMk id="104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44:09.951" v="735" actId="20577"/>
          <ac:spMkLst>
            <pc:docMk/>
            <pc:sldMk cId="0" sldId="268"/>
            <ac:spMk id="1044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3:10:51.359" v="6147" actId="478"/>
          <ac:spMkLst>
            <pc:docMk/>
            <pc:sldMk cId="0" sldId="268"/>
            <ac:spMk id="1045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45:09.616" v="768" actId="20577"/>
          <ac:spMkLst>
            <pc:docMk/>
            <pc:sldMk cId="0" sldId="268"/>
            <ac:spMk id="1046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3:11:01.129" v="6151" actId="478"/>
          <ac:spMkLst>
            <pc:docMk/>
            <pc:sldMk cId="0" sldId="268"/>
            <ac:spMk id="1047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48:35.781" v="834" actId="6549"/>
          <ac:spMkLst>
            <pc:docMk/>
            <pc:sldMk cId="0" sldId="268"/>
            <ac:spMk id="1048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3:11:24.206" v="6159" actId="478"/>
          <ac:spMkLst>
            <pc:docMk/>
            <pc:sldMk cId="0" sldId="268"/>
            <ac:spMk id="104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3:50:13.459" v="873" actId="20577"/>
          <ac:spMkLst>
            <pc:docMk/>
            <pc:sldMk cId="0" sldId="268"/>
            <ac:spMk id="1050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19T13:50:53.382" v="876" actId="478"/>
          <ac:spMkLst>
            <pc:docMk/>
            <pc:sldMk cId="0" sldId="268"/>
            <ac:spMk id="1051" creationId="{00000000-0000-0000-0000-000000000000}"/>
          </ac:spMkLst>
        </pc:spChg>
      </pc:sldChg>
      <pc:sldChg chg="del">
        <pc:chgData name="Zuzana Jandáková" userId="6cba7b8f-fdb2-4120-850e-14bbbaa195fb" providerId="ADAL" clId="{0FA8F5F4-0924-4E3D-BD13-5EFC064702E4}" dt="2024-02-21T18:40:03.647" v="5271" actId="2696"/>
        <pc:sldMkLst>
          <pc:docMk/>
          <pc:sldMk cId="0" sldId="269"/>
        </pc:sldMkLst>
      </pc:sldChg>
      <pc:sldChg chg="del">
        <pc:chgData name="Zuzana Jandáková" userId="6cba7b8f-fdb2-4120-850e-14bbbaa195fb" providerId="ADAL" clId="{0FA8F5F4-0924-4E3D-BD13-5EFC064702E4}" dt="2024-02-21T18:40:06.908" v="5277" actId="2696"/>
        <pc:sldMkLst>
          <pc:docMk/>
          <pc:sldMk cId="0" sldId="270"/>
        </pc:sldMkLst>
      </pc:sldChg>
      <pc:sldChg chg="del">
        <pc:chgData name="Zuzana Jandáková" userId="6cba7b8f-fdb2-4120-850e-14bbbaa195fb" providerId="ADAL" clId="{0FA8F5F4-0924-4E3D-BD13-5EFC064702E4}" dt="2024-02-21T18:40:07.972" v="5278" actId="2696"/>
        <pc:sldMkLst>
          <pc:docMk/>
          <pc:sldMk cId="0" sldId="271"/>
        </pc:sldMkLst>
      </pc:sldChg>
      <pc:sldChg chg="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72"/>
        </pc:sldMkLst>
        <pc:spChg chg="mod">
          <ac:chgData name="Zuzana Jandáková" userId="6cba7b8f-fdb2-4120-850e-14bbbaa195fb" providerId="ADAL" clId="{0FA8F5F4-0924-4E3D-BD13-5EFC064702E4}" dt="2024-02-21T15:20:30.681" v="3047" actId="20577"/>
          <ac:spMkLst>
            <pc:docMk/>
            <pc:sldMk cId="0" sldId="272"/>
            <ac:spMk id="1258" creationId="{00000000-0000-0000-0000-000000000000}"/>
          </ac:spMkLst>
        </pc:spChg>
      </pc:sldChg>
      <pc:sldChg chg="del">
        <pc:chgData name="Zuzana Jandáková" userId="6cba7b8f-fdb2-4120-850e-14bbbaa195fb" providerId="ADAL" clId="{0FA8F5F4-0924-4E3D-BD13-5EFC064702E4}" dt="2024-02-21T18:40:08.895" v="5280" actId="2696"/>
        <pc:sldMkLst>
          <pc:docMk/>
          <pc:sldMk cId="0" sldId="273"/>
        </pc:sldMkLst>
      </pc:sldChg>
      <pc:sldChg chg="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74"/>
        </pc:sldMkLst>
        <pc:spChg chg="mod">
          <ac:chgData name="Zuzana Jandáková" userId="6cba7b8f-fdb2-4120-850e-14bbbaa195fb" providerId="ADAL" clId="{0FA8F5F4-0924-4E3D-BD13-5EFC064702E4}" dt="2024-02-19T16:11:09.115" v="1383" actId="20577"/>
          <ac:spMkLst>
            <pc:docMk/>
            <pc:sldMk cId="0" sldId="274"/>
            <ac:spMk id="1416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4:18:35.027" v="1227" actId="20577"/>
          <ac:spMkLst>
            <pc:docMk/>
            <pc:sldMk cId="0" sldId="274"/>
            <ac:spMk id="1417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4:19:30.186" v="1271" actId="255"/>
          <ac:spMkLst>
            <pc:docMk/>
            <pc:sldMk cId="0" sldId="274"/>
            <ac:spMk id="141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41:43.699" v="5992" actId="14100"/>
          <ac:spMkLst>
            <pc:docMk/>
            <pc:sldMk cId="0" sldId="274"/>
            <ac:spMk id="1421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41:53.329" v="5993" actId="14100"/>
          <ac:spMkLst>
            <pc:docMk/>
            <pc:sldMk cId="0" sldId="274"/>
            <ac:spMk id="1422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42:42.772" v="5999" actId="14100"/>
          <ac:spMkLst>
            <pc:docMk/>
            <pc:sldMk cId="0" sldId="274"/>
            <ac:spMk id="1423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42:36.363" v="5998" actId="478"/>
          <ac:spMkLst>
            <pc:docMk/>
            <pc:sldMk cId="0" sldId="274"/>
            <ac:spMk id="1424" creationId="{00000000-0000-0000-0000-000000000000}"/>
          </ac:spMkLst>
        </pc:spChg>
      </pc:sldChg>
      <pc:sldChg chg="del">
        <pc:chgData name="Zuzana Jandáková" userId="6cba7b8f-fdb2-4120-850e-14bbbaa195fb" providerId="ADAL" clId="{0FA8F5F4-0924-4E3D-BD13-5EFC064702E4}" dt="2024-02-21T18:40:09.958" v="5281" actId="2696"/>
        <pc:sldMkLst>
          <pc:docMk/>
          <pc:sldMk cId="0" sldId="275"/>
        </pc:sldMkLst>
      </pc:sldChg>
      <pc:sldChg chg="del">
        <pc:chgData name="Zuzana Jandáková" userId="6cba7b8f-fdb2-4120-850e-14bbbaa195fb" providerId="ADAL" clId="{0FA8F5F4-0924-4E3D-BD13-5EFC064702E4}" dt="2024-02-21T18:40:11.024" v="5283" actId="2696"/>
        <pc:sldMkLst>
          <pc:docMk/>
          <pc:sldMk cId="0" sldId="276"/>
        </pc:sldMkLst>
      </pc:sldChg>
      <pc:sldChg chg="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77"/>
        </pc:sldMkLst>
        <pc:spChg chg="mod">
          <ac:chgData name="Zuzana Jandáková" userId="6cba7b8f-fdb2-4120-850e-14bbbaa195fb" providerId="ADAL" clId="{0FA8F5F4-0924-4E3D-BD13-5EFC064702E4}" dt="2024-02-19T14:12:54.541" v="1128" actId="20577"/>
          <ac:spMkLst>
            <pc:docMk/>
            <pc:sldMk cId="0" sldId="277"/>
            <ac:spMk id="1495" creationId="{00000000-0000-0000-0000-000000000000}"/>
          </ac:spMkLst>
        </pc:spChg>
      </pc:sldChg>
      <pc:sldChg chg="addSp delSp modSp ord modNotes">
        <pc:chgData name="Zuzana Jandáková" userId="6cba7b8f-fdb2-4120-850e-14bbbaa195fb" providerId="ADAL" clId="{0FA8F5F4-0924-4E3D-BD13-5EFC064702E4}" dt="2024-02-22T15:09:45.023" v="6203" actId="478"/>
        <pc:sldMkLst>
          <pc:docMk/>
          <pc:sldMk cId="0" sldId="278"/>
        </pc:sldMkLst>
        <pc:spChg chg="add del mod">
          <ac:chgData name="Zuzana Jandáková" userId="6cba7b8f-fdb2-4120-850e-14bbbaa195fb" providerId="ADAL" clId="{0FA8F5F4-0924-4E3D-BD13-5EFC064702E4}" dt="2024-02-21T15:43:37.679" v="3226"/>
          <ac:spMkLst>
            <pc:docMk/>
            <pc:sldMk cId="0" sldId="278"/>
            <ac:spMk id="2" creationId="{BAA98771-DF93-43CA-84B4-E93B05C7CFC9}"/>
          </ac:spMkLst>
        </pc:spChg>
        <pc:spChg chg="add del">
          <ac:chgData name="Zuzana Jandáková" userId="6cba7b8f-fdb2-4120-850e-14bbbaa195fb" providerId="ADAL" clId="{0FA8F5F4-0924-4E3D-BD13-5EFC064702E4}" dt="2024-02-21T15:43:42.078" v="3228"/>
          <ac:spMkLst>
            <pc:docMk/>
            <pc:sldMk cId="0" sldId="278"/>
            <ac:spMk id="37" creationId="{0A96D0DC-0411-4A21-A99C-3DDE6A973EF5}"/>
          </ac:spMkLst>
        </pc:spChg>
        <pc:spChg chg="mod">
          <ac:chgData name="Zuzana Jandáková" userId="6cba7b8f-fdb2-4120-850e-14bbbaa195fb" providerId="ADAL" clId="{0FA8F5F4-0924-4E3D-BD13-5EFC064702E4}" dt="2024-02-21T15:35:54.125" v="3170" actId="1076"/>
          <ac:spMkLst>
            <pc:docMk/>
            <pc:sldMk cId="0" sldId="278"/>
            <ac:spMk id="1604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5:43:00.434" v="3220" actId="14100"/>
          <ac:spMkLst>
            <pc:docMk/>
            <pc:sldMk cId="0" sldId="278"/>
            <ac:spMk id="1605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37:07.077" v="3181" actId="478"/>
          <ac:spMkLst>
            <pc:docMk/>
            <pc:sldMk cId="0" sldId="278"/>
            <ac:spMk id="1606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59:15.034" v="3233" actId="478"/>
          <ac:spMkLst>
            <pc:docMk/>
            <pc:sldMk cId="0" sldId="278"/>
            <ac:spMk id="1607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5:59:28.247" v="3235" actId="14100"/>
          <ac:spMkLst>
            <pc:docMk/>
            <pc:sldMk cId="0" sldId="278"/>
            <ac:spMk id="1608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5:41:33.489" v="3212" actId="20577"/>
          <ac:spMkLst>
            <pc:docMk/>
            <pc:sldMk cId="0" sldId="278"/>
            <ac:spMk id="1609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36:51.075" v="3174" actId="478"/>
          <ac:spMkLst>
            <pc:docMk/>
            <pc:sldMk cId="0" sldId="278"/>
            <ac:spMk id="1610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5:35:19.073" v="3167" actId="255"/>
          <ac:spMkLst>
            <pc:docMk/>
            <pc:sldMk cId="0" sldId="278"/>
            <ac:spMk id="1611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5:36:58.198" v="3178" actId="478"/>
          <ac:spMkLst>
            <pc:docMk/>
            <pc:sldMk cId="0" sldId="278"/>
            <ac:spMk id="1612" creationId="{00000000-0000-0000-0000-000000000000}"/>
          </ac:spMkLst>
        </pc:spChg>
        <pc:grpChg chg="del mod">
          <ac:chgData name="Zuzana Jandáková" userId="6cba7b8f-fdb2-4120-850e-14bbbaa195fb" providerId="ADAL" clId="{0FA8F5F4-0924-4E3D-BD13-5EFC064702E4}" dt="2024-02-22T15:09:45.023" v="6203" actId="478"/>
          <ac:grpSpMkLst>
            <pc:docMk/>
            <pc:sldMk cId="0" sldId="278"/>
            <ac:grpSpMk id="1593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2T15:09:35.055" v="6199" actId="478"/>
          <ac:grpSpMkLst>
            <pc:docMk/>
            <pc:sldMk cId="0" sldId="278"/>
            <ac:grpSpMk id="1596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2T15:09:42.350" v="6201" actId="478"/>
          <ac:grpSpMkLst>
            <pc:docMk/>
            <pc:sldMk cId="0" sldId="278"/>
            <ac:grpSpMk id="1599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2T15:09:39.051" v="6200" actId="478"/>
          <ac:grpSpMkLst>
            <pc:docMk/>
            <pc:sldMk cId="0" sldId="278"/>
            <ac:grpSpMk id="1602" creationId="{00000000-0000-0000-0000-000000000000}"/>
          </ac:grpSpMkLst>
        </pc:grpChg>
        <pc:grpChg chg="mod">
          <ac:chgData name="Zuzana Jandáková" userId="6cba7b8f-fdb2-4120-850e-14bbbaa195fb" providerId="ADAL" clId="{0FA8F5F4-0924-4E3D-BD13-5EFC064702E4}" dt="2024-02-21T15:43:05.497" v="3221" actId="1076"/>
          <ac:grpSpMkLst>
            <pc:docMk/>
            <pc:sldMk cId="0" sldId="278"/>
            <ac:grpSpMk id="1613" creationId="{00000000-0000-0000-0000-000000000000}"/>
          </ac:grpSpMkLst>
        </pc:grpChg>
        <pc:grpChg chg="mod">
          <ac:chgData name="Zuzana Jandáková" userId="6cba7b8f-fdb2-4120-850e-14bbbaa195fb" providerId="ADAL" clId="{0FA8F5F4-0924-4E3D-BD13-5EFC064702E4}" dt="2024-02-21T15:37:14.125" v="3182" actId="1076"/>
          <ac:grpSpMkLst>
            <pc:docMk/>
            <pc:sldMk cId="0" sldId="278"/>
            <ac:grpSpMk id="1616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1T15:59:09.906" v="3231" actId="478"/>
          <ac:grpSpMkLst>
            <pc:docMk/>
            <pc:sldMk cId="0" sldId="278"/>
            <ac:grpSpMk id="1622" creationId="{00000000-0000-0000-0000-000000000000}"/>
          </ac:grpSpMkLst>
        </pc:grpChg>
        <pc:picChg chg="add mod">
          <ac:chgData name="Zuzana Jandáková" userId="6cba7b8f-fdb2-4120-850e-14bbbaa195fb" providerId="ADAL" clId="{0FA8F5F4-0924-4E3D-BD13-5EFC064702E4}" dt="2024-02-20T18:38:05.571" v="1519"/>
          <ac:picMkLst>
            <pc:docMk/>
            <pc:sldMk cId="0" sldId="278"/>
            <ac:picMk id="3" creationId="{9BF67EFF-CB28-47A4-A1B2-75D06FDEA14C}"/>
          </ac:picMkLst>
        </pc:picChg>
      </pc:sldChg>
      <pc:sldChg chg="addSp delSp modSp ord modNotes">
        <pc:chgData name="Zuzana Jandáková" userId="6cba7b8f-fdb2-4120-850e-14bbbaa195fb" providerId="ADAL" clId="{0FA8F5F4-0924-4E3D-BD13-5EFC064702E4}" dt="2024-02-22T15:10:43.610" v="6205" actId="1076"/>
        <pc:sldMkLst>
          <pc:docMk/>
          <pc:sldMk cId="0" sldId="279"/>
        </pc:sldMkLst>
        <pc:spChg chg="add mod">
          <ac:chgData name="Zuzana Jandáková" userId="6cba7b8f-fdb2-4120-850e-14bbbaa195fb" providerId="ADAL" clId="{0FA8F5F4-0924-4E3D-BD13-5EFC064702E4}" dt="2024-02-21T17:19:54.003" v="4074" actId="1076"/>
          <ac:spMkLst>
            <pc:docMk/>
            <pc:sldMk cId="0" sldId="279"/>
            <ac:spMk id="30" creationId="{DEAFE9BB-195E-499D-8AC4-D2AD9CAAD5F2}"/>
          </ac:spMkLst>
        </pc:spChg>
        <pc:spChg chg="add mod">
          <ac:chgData name="Zuzana Jandáková" userId="6cba7b8f-fdb2-4120-850e-14bbbaa195fb" providerId="ADAL" clId="{0FA8F5F4-0924-4E3D-BD13-5EFC064702E4}" dt="2024-02-22T15:10:43.610" v="6205" actId="1076"/>
          <ac:spMkLst>
            <pc:docMk/>
            <pc:sldMk cId="0" sldId="279"/>
            <ac:spMk id="31" creationId="{2A29C4BD-97C0-4A72-94BA-C566FBC5F926}"/>
          </ac:spMkLst>
        </pc:spChg>
        <pc:spChg chg="mod">
          <ac:chgData name="Zuzana Jandáková" userId="6cba7b8f-fdb2-4120-850e-14bbbaa195fb" providerId="ADAL" clId="{0FA8F5F4-0924-4E3D-BD13-5EFC064702E4}" dt="2024-02-21T17:18:30.733" v="4054" actId="1076"/>
          <ac:spMkLst>
            <pc:docMk/>
            <pc:sldMk cId="0" sldId="279"/>
            <ac:spMk id="34" creationId="{06191153-8946-4C31-B50D-DD96CDC56E5D}"/>
          </ac:spMkLst>
        </pc:spChg>
        <pc:spChg chg="add del mod">
          <ac:chgData name="Zuzana Jandáková" userId="6cba7b8f-fdb2-4120-850e-14bbbaa195fb" providerId="ADAL" clId="{0FA8F5F4-0924-4E3D-BD13-5EFC064702E4}" dt="2024-02-21T17:20:05.874" v="4076" actId="478"/>
          <ac:spMkLst>
            <pc:docMk/>
            <pc:sldMk cId="0" sldId="279"/>
            <ac:spMk id="35" creationId="{AC680575-0B75-4260-A870-D8483A62BB3E}"/>
          </ac:spMkLst>
        </pc:spChg>
        <pc:spChg chg="add mod">
          <ac:chgData name="Zuzana Jandáková" userId="6cba7b8f-fdb2-4120-850e-14bbbaa195fb" providerId="ADAL" clId="{0FA8F5F4-0924-4E3D-BD13-5EFC064702E4}" dt="2024-02-21T17:36:49.084" v="4421" actId="14100"/>
          <ac:spMkLst>
            <pc:docMk/>
            <pc:sldMk cId="0" sldId="279"/>
            <ac:spMk id="36" creationId="{BBF17AEC-2C7E-403C-8A4F-9574B5CC8ED9}"/>
          </ac:spMkLst>
        </pc:spChg>
        <pc:spChg chg="add mod">
          <ac:chgData name="Zuzana Jandáková" userId="6cba7b8f-fdb2-4120-850e-14bbbaa195fb" providerId="ADAL" clId="{0FA8F5F4-0924-4E3D-BD13-5EFC064702E4}" dt="2024-02-21T17:25:50.480" v="4341" actId="20577"/>
          <ac:spMkLst>
            <pc:docMk/>
            <pc:sldMk cId="0" sldId="279"/>
            <ac:spMk id="37" creationId="{BFBE7947-232D-48C3-97C2-4F8255BFADB0}"/>
          </ac:spMkLst>
        </pc:spChg>
        <pc:spChg chg="add mod">
          <ac:chgData name="Zuzana Jandáková" userId="6cba7b8f-fdb2-4120-850e-14bbbaa195fb" providerId="ADAL" clId="{0FA8F5F4-0924-4E3D-BD13-5EFC064702E4}" dt="2024-02-21T17:31:23.842" v="4373" actId="1076"/>
          <ac:spMkLst>
            <pc:docMk/>
            <pc:sldMk cId="0" sldId="279"/>
            <ac:spMk id="38" creationId="{1332FF6E-0798-4F09-A03D-C35941574107}"/>
          </ac:spMkLst>
        </pc:spChg>
        <pc:spChg chg="add mod">
          <ac:chgData name="Zuzana Jandáková" userId="6cba7b8f-fdb2-4120-850e-14bbbaa195fb" providerId="ADAL" clId="{0FA8F5F4-0924-4E3D-BD13-5EFC064702E4}" dt="2024-02-21T17:32:14.472" v="4405" actId="20577"/>
          <ac:spMkLst>
            <pc:docMk/>
            <pc:sldMk cId="0" sldId="279"/>
            <ac:spMk id="42" creationId="{99D6EE73-ECF6-4FB2-9E18-21810F163AEB}"/>
          </ac:spMkLst>
        </pc:spChg>
        <pc:spChg chg="add mod">
          <ac:chgData name="Zuzana Jandáková" userId="6cba7b8f-fdb2-4120-850e-14bbbaa195fb" providerId="ADAL" clId="{0FA8F5F4-0924-4E3D-BD13-5EFC064702E4}" dt="2024-02-21T17:38:02.621" v="4457" actId="1076"/>
          <ac:spMkLst>
            <pc:docMk/>
            <pc:sldMk cId="0" sldId="279"/>
            <ac:spMk id="46" creationId="{FDDA7153-546F-40A0-9808-C8F4928C8DCD}"/>
          </ac:spMkLst>
        </pc:spChg>
        <pc:spChg chg="add mod">
          <ac:chgData name="Zuzana Jandáková" userId="6cba7b8f-fdb2-4120-850e-14bbbaa195fb" providerId="ADAL" clId="{0FA8F5F4-0924-4E3D-BD13-5EFC064702E4}" dt="2024-02-21T17:38:32.499" v="4498" actId="20577"/>
          <ac:spMkLst>
            <pc:docMk/>
            <pc:sldMk cId="0" sldId="279"/>
            <ac:spMk id="47" creationId="{4621F726-E3EE-46AD-ABE2-A5BFBA077390}"/>
          </ac:spMkLst>
        </pc:spChg>
        <pc:spChg chg="add mod">
          <ac:chgData name="Zuzana Jandáková" userId="6cba7b8f-fdb2-4120-850e-14bbbaa195fb" providerId="ADAL" clId="{0FA8F5F4-0924-4E3D-BD13-5EFC064702E4}" dt="2024-02-21T17:37:42.571" v="4454" actId="255"/>
          <ac:spMkLst>
            <pc:docMk/>
            <pc:sldMk cId="0" sldId="279"/>
            <ac:spMk id="48" creationId="{380F9012-FEFB-48A6-A9C7-F0D9FE305094}"/>
          </ac:spMkLst>
        </pc:spChg>
        <pc:spChg chg="mod">
          <ac:chgData name="Zuzana Jandáková" userId="6cba7b8f-fdb2-4120-850e-14bbbaa195fb" providerId="ADAL" clId="{0FA8F5F4-0924-4E3D-BD13-5EFC064702E4}" dt="2024-02-21T17:18:41.048" v="4056" actId="1076"/>
          <ac:spMkLst>
            <pc:docMk/>
            <pc:sldMk cId="0" sldId="279"/>
            <ac:spMk id="1629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7:16:50.089" v="4034" actId="478"/>
          <ac:spMkLst>
            <pc:docMk/>
            <pc:sldMk cId="0" sldId="279"/>
            <ac:spMk id="163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7:35:45.986" v="4408" actId="1076"/>
          <ac:spMkLst>
            <pc:docMk/>
            <pc:sldMk cId="0" sldId="279"/>
            <ac:spMk id="1640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7:30:47.098" v="4366" actId="20577"/>
          <ac:spMkLst>
            <pc:docMk/>
            <pc:sldMk cId="0" sldId="279"/>
            <ac:spMk id="1641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7:09:11.723" v="3943" actId="478"/>
          <ac:spMkLst>
            <pc:docMk/>
            <pc:sldMk cId="0" sldId="279"/>
            <ac:spMk id="1642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7:19:49.253" v="4073" actId="478"/>
          <ac:spMkLst>
            <pc:docMk/>
            <pc:sldMk cId="0" sldId="279"/>
            <ac:spMk id="1643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7:19:29.448" v="4067" actId="478"/>
          <ac:spMkLst>
            <pc:docMk/>
            <pc:sldMk cId="0" sldId="279"/>
            <ac:spMk id="1644" creationId="{00000000-0000-0000-0000-000000000000}"/>
          </ac:spMkLst>
        </pc:spChg>
        <pc:spChg chg="mod topLvl">
          <ac:chgData name="Zuzana Jandáková" userId="6cba7b8f-fdb2-4120-850e-14bbbaa195fb" providerId="ADAL" clId="{0FA8F5F4-0924-4E3D-BD13-5EFC064702E4}" dt="2024-02-21T17:29:26.044" v="4353" actId="1076"/>
          <ac:spMkLst>
            <pc:docMk/>
            <pc:sldMk cId="0" sldId="279"/>
            <ac:spMk id="1649" creationId="{00000000-0000-0000-0000-000000000000}"/>
          </ac:spMkLst>
        </pc:spChg>
        <pc:spChg chg="del mod topLvl">
          <ac:chgData name="Zuzana Jandáková" userId="6cba7b8f-fdb2-4120-850e-14bbbaa195fb" providerId="ADAL" clId="{0FA8F5F4-0924-4E3D-BD13-5EFC064702E4}" dt="2024-02-21T17:17:57.861" v="4048" actId="478"/>
          <ac:spMkLst>
            <pc:docMk/>
            <pc:sldMk cId="0" sldId="279"/>
            <ac:spMk id="1650" creationId="{00000000-0000-0000-0000-000000000000}"/>
          </ac:spMkLst>
        </pc:spChg>
        <pc:spChg chg="mod topLvl">
          <ac:chgData name="Zuzana Jandáková" userId="6cba7b8f-fdb2-4120-850e-14bbbaa195fb" providerId="ADAL" clId="{0FA8F5F4-0924-4E3D-BD13-5EFC064702E4}" dt="2024-02-21T17:26:43.792" v="4347" actId="1076"/>
          <ac:spMkLst>
            <pc:docMk/>
            <pc:sldMk cId="0" sldId="279"/>
            <ac:spMk id="1652" creationId="{00000000-0000-0000-0000-000000000000}"/>
          </ac:spMkLst>
        </pc:spChg>
        <pc:spChg chg="del mod topLvl">
          <ac:chgData name="Zuzana Jandáková" userId="6cba7b8f-fdb2-4120-850e-14bbbaa195fb" providerId="ADAL" clId="{0FA8F5F4-0924-4E3D-BD13-5EFC064702E4}" dt="2024-02-21T17:17:49.728" v="4045" actId="478"/>
          <ac:spMkLst>
            <pc:docMk/>
            <pc:sldMk cId="0" sldId="279"/>
            <ac:spMk id="1653" creationId="{00000000-0000-0000-0000-000000000000}"/>
          </ac:spMkLst>
        </pc:spChg>
        <pc:grpChg chg="add mod">
          <ac:chgData name="Zuzana Jandáková" userId="6cba7b8f-fdb2-4120-850e-14bbbaa195fb" providerId="ADAL" clId="{0FA8F5F4-0924-4E3D-BD13-5EFC064702E4}" dt="2024-02-21T17:36:09.115" v="4411" actId="688"/>
          <ac:grpSpMkLst>
            <pc:docMk/>
            <pc:sldMk cId="0" sldId="279"/>
            <ac:grpSpMk id="27" creationId="{E6C3EA47-15FB-467B-9781-726EA5C23A12}"/>
          </ac:grpSpMkLst>
        </pc:grpChg>
        <pc:grpChg chg="add mod">
          <ac:chgData name="Zuzana Jandáková" userId="6cba7b8f-fdb2-4120-850e-14bbbaa195fb" providerId="ADAL" clId="{0FA8F5F4-0924-4E3D-BD13-5EFC064702E4}" dt="2024-02-21T17:35:42.844" v="4407" actId="1076"/>
          <ac:grpSpMkLst>
            <pc:docMk/>
            <pc:sldMk cId="0" sldId="279"/>
            <ac:grpSpMk id="32" creationId="{55D0D50D-DE02-49C2-A8B1-C76D6EBE0B47}"/>
          </ac:grpSpMkLst>
        </pc:grpChg>
        <pc:grpChg chg="add mod">
          <ac:chgData name="Zuzana Jandáková" userId="6cba7b8f-fdb2-4120-850e-14bbbaa195fb" providerId="ADAL" clId="{0FA8F5F4-0924-4E3D-BD13-5EFC064702E4}" dt="2024-02-21T17:31:42.383" v="4379" actId="1076"/>
          <ac:grpSpMkLst>
            <pc:docMk/>
            <pc:sldMk cId="0" sldId="279"/>
            <ac:grpSpMk id="39" creationId="{F9949EA6-2D96-40DD-8FE2-531D819DE32B}"/>
          </ac:grpSpMkLst>
        </pc:grpChg>
        <pc:grpChg chg="add mod">
          <ac:chgData name="Zuzana Jandáková" userId="6cba7b8f-fdb2-4120-850e-14bbbaa195fb" providerId="ADAL" clId="{0FA8F5F4-0924-4E3D-BD13-5EFC064702E4}" dt="2024-02-21T17:36:43.194" v="4420" actId="688"/>
          <ac:grpSpMkLst>
            <pc:docMk/>
            <pc:sldMk cId="0" sldId="279"/>
            <ac:grpSpMk id="43" creationId="{D2C3D8FA-C4DD-4D14-A6B2-FD07A2075837}"/>
          </ac:grpSpMkLst>
        </pc:grpChg>
        <pc:grpChg chg="mod">
          <ac:chgData name="Zuzana Jandáková" userId="6cba7b8f-fdb2-4120-850e-14bbbaa195fb" providerId="ADAL" clId="{0FA8F5F4-0924-4E3D-BD13-5EFC064702E4}" dt="2024-02-21T17:29:40.412" v="4354" actId="1076"/>
          <ac:grpSpMkLst>
            <pc:docMk/>
            <pc:sldMk cId="0" sldId="279"/>
            <ac:grpSpMk id="1645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1T17:17:57.861" v="4048" actId="478"/>
          <ac:grpSpMkLst>
            <pc:docMk/>
            <pc:sldMk cId="0" sldId="279"/>
            <ac:grpSpMk id="1648" creationId="{00000000-0000-0000-0000-000000000000}"/>
          </ac:grpSpMkLst>
        </pc:grpChg>
        <pc:grpChg chg="del mod">
          <ac:chgData name="Zuzana Jandáková" userId="6cba7b8f-fdb2-4120-850e-14bbbaa195fb" providerId="ADAL" clId="{0FA8F5F4-0924-4E3D-BD13-5EFC064702E4}" dt="2024-02-21T17:17:49.728" v="4045" actId="478"/>
          <ac:grpSpMkLst>
            <pc:docMk/>
            <pc:sldMk cId="0" sldId="279"/>
            <ac:grpSpMk id="1651" creationId="{00000000-0000-0000-0000-000000000000}"/>
          </ac:grpSpMkLst>
        </pc:grpChg>
      </pc:sldChg>
      <pc:sldChg chg="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0"/>
        </pc:sldMkLst>
        <pc:spChg chg="mod">
          <ac:chgData name="Zuzana Jandáková" userId="6cba7b8f-fdb2-4120-850e-14bbbaa195fb" providerId="ADAL" clId="{0FA8F5F4-0924-4E3D-BD13-5EFC064702E4}" dt="2024-02-20T20:54:48.552" v="2523" actId="14100"/>
          <ac:spMkLst>
            <pc:docMk/>
            <pc:sldMk cId="0" sldId="280"/>
            <ac:spMk id="1658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2:46:17.368" v="6020" actId="20577"/>
          <ac:spMkLst>
            <pc:docMk/>
            <pc:sldMk cId="0" sldId="280"/>
            <ac:spMk id="1659" creationId="{00000000-0000-0000-0000-000000000000}"/>
          </ac:spMkLst>
        </pc:spChg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1"/>
        </pc:sldMkLst>
        <pc:spChg chg="mod">
          <ac:chgData name="Zuzana Jandáková" userId="6cba7b8f-fdb2-4120-850e-14bbbaa195fb" providerId="ADAL" clId="{0FA8F5F4-0924-4E3D-BD13-5EFC064702E4}" dt="2024-02-19T16:42:23.916" v="1397" actId="20577"/>
          <ac:spMkLst>
            <pc:docMk/>
            <pc:sldMk cId="0" sldId="281"/>
            <ac:spMk id="1761" creationId="{00000000-0000-0000-0000-000000000000}"/>
          </ac:spMkLst>
        </pc:spChg>
        <pc:spChg chg="add del mod">
          <ac:chgData name="Zuzana Jandáková" userId="6cba7b8f-fdb2-4120-850e-14bbbaa195fb" providerId="ADAL" clId="{0FA8F5F4-0924-4E3D-BD13-5EFC064702E4}" dt="2024-02-22T12:45:06.510" v="6009" actId="478"/>
          <ac:spMkLst>
            <pc:docMk/>
            <pc:sldMk cId="0" sldId="281"/>
            <ac:spMk id="1794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45:10.292" v="6011" actId="478"/>
          <ac:spMkLst>
            <pc:docMk/>
            <pc:sldMk cId="0" sldId="281"/>
            <ac:spMk id="1795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6:43:48.063" v="1459" actId="20577"/>
          <ac:spMkLst>
            <pc:docMk/>
            <pc:sldMk cId="0" sldId="281"/>
            <ac:spMk id="1796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6:44:09.002" v="1472" actId="255"/>
          <ac:spMkLst>
            <pc:docMk/>
            <pc:sldMk cId="0" sldId="281"/>
            <ac:spMk id="1797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44:38.423" v="6003" actId="478"/>
          <ac:spMkLst>
            <pc:docMk/>
            <pc:sldMk cId="0" sldId="281"/>
            <ac:spMk id="1801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2T12:45:13.810" v="6013" actId="478"/>
          <ac:spMkLst>
            <pc:docMk/>
            <pc:sldMk cId="0" sldId="281"/>
            <ac:spMk id="1802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0T20:12:39.856" v="1815" actId="20577"/>
          <ac:spMkLst>
            <pc:docMk/>
            <pc:sldMk cId="0" sldId="281"/>
            <ac:spMk id="180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6:44:38.567" v="1483" actId="20577"/>
          <ac:spMkLst>
            <pc:docMk/>
            <pc:sldMk cId="0" sldId="281"/>
            <ac:spMk id="1804" creationId="{00000000-0000-0000-0000-000000000000}"/>
          </ac:spMkLst>
        </pc:spChg>
      </pc:sldChg>
      <pc:sldChg chg="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2"/>
        </pc:sldMkLst>
        <pc:spChg chg="mod">
          <ac:chgData name="Zuzana Jandáková" userId="6cba7b8f-fdb2-4120-850e-14bbbaa195fb" providerId="ADAL" clId="{0FA8F5F4-0924-4E3D-BD13-5EFC064702E4}" dt="2024-02-19T14:16:27.365" v="1149" actId="20577"/>
          <ac:spMkLst>
            <pc:docMk/>
            <pc:sldMk cId="0" sldId="282"/>
            <ac:spMk id="180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4:16:20.271" v="1137" actId="20577"/>
          <ac:spMkLst>
            <pc:docMk/>
            <pc:sldMk cId="0" sldId="282"/>
            <ac:spMk id="1810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19T14:16:42.164" v="1152" actId="478"/>
          <ac:spMkLst>
            <pc:docMk/>
            <pc:sldMk cId="0" sldId="282"/>
            <ac:spMk id="1811" creationId="{00000000-0000-0000-0000-000000000000}"/>
          </ac:spMkLst>
        </pc:spChg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3"/>
        </pc:sldMkLst>
        <pc:spChg chg="add mod">
          <ac:chgData name="Zuzana Jandáková" userId="6cba7b8f-fdb2-4120-850e-14bbbaa195fb" providerId="ADAL" clId="{0FA8F5F4-0924-4E3D-BD13-5EFC064702E4}" dt="2024-02-21T18:29:11.529" v="5132" actId="14100"/>
          <ac:spMkLst>
            <pc:docMk/>
            <pc:sldMk cId="0" sldId="283"/>
            <ac:spMk id="25" creationId="{2A81FDDC-E6E5-4036-AE65-5DE221623D44}"/>
          </ac:spMkLst>
        </pc:spChg>
        <pc:spChg chg="mod">
          <ac:chgData name="Zuzana Jandáková" userId="6cba7b8f-fdb2-4120-850e-14bbbaa195fb" providerId="ADAL" clId="{0FA8F5F4-0924-4E3D-BD13-5EFC064702E4}" dt="2024-02-20T21:10:12.316" v="2833" actId="20577"/>
          <ac:spMkLst>
            <pc:docMk/>
            <pc:sldMk cId="0" sldId="283"/>
            <ac:spMk id="1895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8:25:45.603" v="5052" actId="478"/>
          <ac:spMkLst>
            <pc:docMk/>
            <pc:sldMk cId="0" sldId="283"/>
            <ac:spMk id="1914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8:26:45.895" v="5062" actId="688"/>
          <ac:spMkLst>
            <pc:docMk/>
            <pc:sldMk cId="0" sldId="283"/>
            <ac:spMk id="1915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1T18:25:59.451" v="5057" actId="478"/>
          <ac:spMkLst>
            <pc:docMk/>
            <pc:sldMk cId="0" sldId="283"/>
            <ac:spMk id="1916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1T18:31:51.143" v="5210" actId="14100"/>
          <ac:spMkLst>
            <pc:docMk/>
            <pc:sldMk cId="0" sldId="283"/>
            <ac:spMk id="1917" creationId="{00000000-0000-0000-0000-000000000000}"/>
          </ac:spMkLst>
        </pc:spChg>
      </pc:sldChg>
      <pc:sldChg chg="addSp delSp modSp del ord">
        <pc:chgData name="Zuzana Jandáková" userId="6cba7b8f-fdb2-4120-850e-14bbbaa195fb" providerId="ADAL" clId="{0FA8F5F4-0924-4E3D-BD13-5EFC064702E4}" dt="2024-02-21T18:40:12.075" v="5284" actId="2696"/>
        <pc:sldMkLst>
          <pc:docMk/>
          <pc:sldMk cId="0" sldId="284"/>
        </pc:sldMkLst>
        <pc:spChg chg="mod">
          <ac:chgData name="Zuzana Jandáková" userId="6cba7b8f-fdb2-4120-850e-14bbbaa195fb" providerId="ADAL" clId="{0FA8F5F4-0924-4E3D-BD13-5EFC064702E4}" dt="2024-02-19T14:07:26.627" v="981" actId="20577"/>
          <ac:spMkLst>
            <pc:docMk/>
            <pc:sldMk cId="0" sldId="284"/>
            <ac:spMk id="1922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19T14:07:53.451" v="1008" actId="20577"/>
          <ac:spMkLst>
            <pc:docMk/>
            <pc:sldMk cId="0" sldId="284"/>
            <ac:spMk id="1923" creationId="{00000000-0000-0000-0000-000000000000}"/>
          </ac:spMkLst>
        </pc:spChg>
        <pc:picChg chg="add del mod">
          <ac:chgData name="Zuzana Jandáková" userId="6cba7b8f-fdb2-4120-850e-14bbbaa195fb" providerId="ADAL" clId="{0FA8F5F4-0924-4E3D-BD13-5EFC064702E4}" dt="2024-02-19T14:06:34.243" v="951" actId="14100"/>
          <ac:picMkLst>
            <pc:docMk/>
            <pc:sldMk cId="0" sldId="284"/>
            <ac:picMk id="1924" creationId="{00000000-0000-0000-0000-000000000000}"/>
          </ac:picMkLst>
        </pc:picChg>
      </pc:sldChg>
      <pc:sldChg chg="del">
        <pc:chgData name="Zuzana Jandáková" userId="6cba7b8f-fdb2-4120-850e-14bbbaa195fb" providerId="ADAL" clId="{0FA8F5F4-0924-4E3D-BD13-5EFC064702E4}" dt="2024-02-21T18:40:13.170" v="5286" actId="2696"/>
        <pc:sldMkLst>
          <pc:docMk/>
          <pc:sldMk cId="0" sldId="285"/>
        </pc:sldMkLst>
      </pc:sldChg>
      <pc:sldChg chg="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6"/>
        </pc:sldMkLst>
        <pc:spChg chg="mod">
          <ac:chgData name="Zuzana Jandáková" userId="6cba7b8f-fdb2-4120-850e-14bbbaa195fb" providerId="ADAL" clId="{0FA8F5F4-0924-4E3D-BD13-5EFC064702E4}" dt="2024-02-20T20:18:26.055" v="1877" actId="14100"/>
          <ac:spMkLst>
            <pc:docMk/>
            <pc:sldMk cId="0" sldId="286"/>
            <ac:spMk id="1938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0T20:52:25.326" v="2478" actId="6549"/>
          <ac:spMkLst>
            <pc:docMk/>
            <pc:sldMk cId="0" sldId="286"/>
            <ac:spMk id="1939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0T20:21:58.804" v="1905" actId="1076"/>
          <ac:spMkLst>
            <pc:docMk/>
            <pc:sldMk cId="0" sldId="286"/>
            <ac:spMk id="1940" creationId="{00000000-0000-0000-0000-000000000000}"/>
          </ac:spMkLst>
        </pc:spChg>
        <pc:picChg chg="mod">
          <ac:chgData name="Zuzana Jandáková" userId="6cba7b8f-fdb2-4120-850e-14bbbaa195fb" providerId="ADAL" clId="{0FA8F5F4-0924-4E3D-BD13-5EFC064702E4}" dt="2024-02-20T20:22:05.790" v="1906" actId="1076"/>
          <ac:picMkLst>
            <pc:docMk/>
            <pc:sldMk cId="0" sldId="286"/>
            <ac:picMk id="1941" creationId="{00000000-0000-0000-0000-000000000000}"/>
          </ac:picMkLst>
        </pc:picChg>
      </pc:sldChg>
      <pc:sldChg chg="del">
        <pc:chgData name="Zuzana Jandáková" userId="6cba7b8f-fdb2-4120-850e-14bbbaa195fb" providerId="ADAL" clId="{0FA8F5F4-0924-4E3D-BD13-5EFC064702E4}" dt="2024-02-21T18:40:57.620" v="5288" actId="2696"/>
        <pc:sldMkLst>
          <pc:docMk/>
          <pc:sldMk cId="0" sldId="287"/>
        </pc:sldMkLst>
      </pc:sldChg>
      <pc:sldChg chg="addSp del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8"/>
        </pc:sldMkLst>
        <pc:spChg chg="add del mod">
          <ac:chgData name="Zuzana Jandáková" userId="6cba7b8f-fdb2-4120-850e-14bbbaa195fb" providerId="ADAL" clId="{0FA8F5F4-0924-4E3D-BD13-5EFC064702E4}" dt="2024-02-20T19:52:48.500" v="1545" actId="478"/>
          <ac:spMkLst>
            <pc:docMk/>
            <pc:sldMk cId="0" sldId="288"/>
            <ac:spMk id="2" creationId="{476512C3-C479-43CA-BE30-AE8F49B8A4F4}"/>
          </ac:spMkLst>
        </pc:spChg>
        <pc:spChg chg="add del mod">
          <ac:chgData name="Zuzana Jandáková" userId="6cba7b8f-fdb2-4120-850e-14bbbaa195fb" providerId="ADAL" clId="{0FA8F5F4-0924-4E3D-BD13-5EFC064702E4}" dt="2024-02-20T19:59:48.406" v="1639" actId="478"/>
          <ac:spMkLst>
            <pc:docMk/>
            <pc:sldMk cId="0" sldId="288"/>
            <ac:spMk id="4" creationId="{CC8369F7-C874-4596-855C-A1FF277BF2F2}"/>
          </ac:spMkLst>
        </pc:spChg>
        <pc:spChg chg="add del mod">
          <ac:chgData name="Zuzana Jandáková" userId="6cba7b8f-fdb2-4120-850e-14bbbaa195fb" providerId="ADAL" clId="{0FA8F5F4-0924-4E3D-BD13-5EFC064702E4}" dt="2024-02-20T20:03:38.390" v="1682" actId="478"/>
          <ac:spMkLst>
            <pc:docMk/>
            <pc:sldMk cId="0" sldId="288"/>
            <ac:spMk id="6" creationId="{D8CD458C-6E87-45A4-8633-E48789F9E119}"/>
          </ac:spMkLst>
        </pc:spChg>
        <pc:spChg chg="add del mod">
          <ac:chgData name="Zuzana Jandáková" userId="6cba7b8f-fdb2-4120-850e-14bbbaa195fb" providerId="ADAL" clId="{0FA8F5F4-0924-4E3D-BD13-5EFC064702E4}" dt="2024-02-20T19:51:59.234" v="1538"/>
          <ac:spMkLst>
            <pc:docMk/>
            <pc:sldMk cId="0" sldId="288"/>
            <ac:spMk id="87" creationId="{B25ABE4C-850E-429B-B949-BD1D1E920F98}"/>
          </ac:spMkLst>
        </pc:spChg>
        <pc:spChg chg="add del">
          <ac:chgData name="Zuzana Jandáková" userId="6cba7b8f-fdb2-4120-850e-14bbbaa195fb" providerId="ADAL" clId="{0FA8F5F4-0924-4E3D-BD13-5EFC064702E4}" dt="2024-02-20T19:52:24.203" v="1540" actId="478"/>
          <ac:spMkLst>
            <pc:docMk/>
            <pc:sldMk cId="0" sldId="288"/>
            <ac:spMk id="88" creationId="{19425388-6633-41C3-927E-3649CCE4DEC2}"/>
          </ac:spMkLst>
        </pc:spChg>
        <pc:spChg chg="add mod">
          <ac:chgData name="Zuzana Jandáková" userId="6cba7b8f-fdb2-4120-850e-14bbbaa195fb" providerId="ADAL" clId="{0FA8F5F4-0924-4E3D-BD13-5EFC064702E4}" dt="2024-02-22T12:44:23.854" v="6001" actId="1076"/>
          <ac:spMkLst>
            <pc:docMk/>
            <pc:sldMk cId="0" sldId="288"/>
            <ac:spMk id="90" creationId="{4F96AF6B-B454-4F1C-88BC-7969950FD00A}"/>
          </ac:spMkLst>
        </pc:spChg>
        <pc:spChg chg="del mod">
          <ac:chgData name="Zuzana Jandáková" userId="6cba7b8f-fdb2-4120-850e-14bbbaa195fb" providerId="ADAL" clId="{0FA8F5F4-0924-4E3D-BD13-5EFC064702E4}" dt="2024-02-20T19:59:40.839" v="1636" actId="478"/>
          <ac:spMkLst>
            <pc:docMk/>
            <pc:sldMk cId="0" sldId="288"/>
            <ac:spMk id="2037" creationId="{00000000-0000-0000-0000-000000000000}"/>
          </ac:spMkLst>
        </pc:spChg>
        <pc:spChg chg="del">
          <ac:chgData name="Zuzana Jandáková" userId="6cba7b8f-fdb2-4120-850e-14bbbaa195fb" providerId="ADAL" clId="{0FA8F5F4-0924-4E3D-BD13-5EFC064702E4}" dt="2024-02-20T19:59:44.255" v="1637" actId="478"/>
          <ac:spMkLst>
            <pc:docMk/>
            <pc:sldMk cId="0" sldId="288"/>
            <ac:spMk id="2038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0T19:59:21.834" v="1630" actId="478"/>
          <ac:spMkLst>
            <pc:docMk/>
            <pc:sldMk cId="0" sldId="288"/>
            <ac:spMk id="2039" creationId="{00000000-0000-0000-0000-000000000000}"/>
          </ac:spMkLst>
        </pc:spChg>
        <pc:spChg chg="del mod">
          <ac:chgData name="Zuzana Jandáková" userId="6cba7b8f-fdb2-4120-850e-14bbbaa195fb" providerId="ADAL" clId="{0FA8F5F4-0924-4E3D-BD13-5EFC064702E4}" dt="2024-02-20T19:59:32.440" v="1633" actId="478"/>
          <ac:spMkLst>
            <pc:docMk/>
            <pc:sldMk cId="0" sldId="288"/>
            <ac:spMk id="2040" creationId="{00000000-0000-0000-0000-000000000000}"/>
          </ac:spMkLst>
        </pc:spChg>
        <pc:spChg chg="add del mod">
          <ac:chgData name="Zuzana Jandáková" userId="6cba7b8f-fdb2-4120-850e-14bbbaa195fb" providerId="ADAL" clId="{0FA8F5F4-0924-4E3D-BD13-5EFC064702E4}" dt="2024-02-20T20:05:20.124" v="1687" actId="6549"/>
          <ac:spMkLst>
            <pc:docMk/>
            <pc:sldMk cId="0" sldId="288"/>
            <ac:spMk id="2041" creationId="{00000000-0000-0000-0000-000000000000}"/>
          </ac:spMkLst>
        </pc:spChg>
        <pc:grpChg chg="mod">
          <ac:chgData name="Zuzana Jandáková" userId="6cba7b8f-fdb2-4120-850e-14bbbaa195fb" providerId="ADAL" clId="{0FA8F5F4-0924-4E3D-BD13-5EFC064702E4}" dt="2024-02-20T19:58:40.857" v="1626" actId="1076"/>
          <ac:grpSpMkLst>
            <pc:docMk/>
            <pc:sldMk cId="0" sldId="288"/>
            <ac:grpSpMk id="2042" creationId="{00000000-0000-0000-0000-000000000000}"/>
          </ac:grpSpMkLst>
        </pc:grpChg>
      </pc:sldChg>
      <pc:sldChg chg="addSp modSp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0" sldId="289"/>
        </pc:sldMkLst>
        <pc:spChg chg="mod">
          <ac:chgData name="Zuzana Jandáková" userId="6cba7b8f-fdb2-4120-850e-14bbbaa195fb" providerId="ADAL" clId="{0FA8F5F4-0924-4E3D-BD13-5EFC064702E4}" dt="2024-02-22T13:26:25.328" v="6197" actId="113"/>
          <ac:spMkLst>
            <pc:docMk/>
            <pc:sldMk cId="0" sldId="289"/>
            <ac:spMk id="2125" creationId="{00000000-0000-0000-0000-000000000000}"/>
          </ac:spMkLst>
        </pc:spChg>
        <pc:grpChg chg="add">
          <ac:chgData name="Zuzana Jandáková" userId="6cba7b8f-fdb2-4120-850e-14bbbaa195fb" providerId="ADAL" clId="{0FA8F5F4-0924-4E3D-BD13-5EFC064702E4}" dt="2024-02-20T18:59:49.656" v="1532"/>
          <ac:grpSpMkLst>
            <pc:docMk/>
            <pc:sldMk cId="0" sldId="289"/>
            <ac:grpSpMk id="14" creationId="{DA60228E-79EA-464D-A5F8-D9D963881B41}"/>
          </ac:grpSpMkLst>
        </pc:grpChg>
      </pc:sldChg>
      <pc:sldChg chg="del">
        <pc:chgData name="Zuzana Jandáková" userId="6cba7b8f-fdb2-4120-850e-14bbbaa195fb" providerId="ADAL" clId="{0FA8F5F4-0924-4E3D-BD13-5EFC064702E4}" dt="2024-02-21T18:40:58.840" v="5289" actId="2696"/>
        <pc:sldMkLst>
          <pc:docMk/>
          <pc:sldMk cId="0" sldId="290"/>
        </pc:sldMkLst>
      </pc:sldChg>
      <pc:sldChg chg="del">
        <pc:chgData name="Zuzana Jandáková" userId="6cba7b8f-fdb2-4120-850e-14bbbaa195fb" providerId="ADAL" clId="{0FA8F5F4-0924-4E3D-BD13-5EFC064702E4}" dt="2024-02-21T18:40:59.935" v="5291" actId="2696"/>
        <pc:sldMkLst>
          <pc:docMk/>
          <pc:sldMk cId="0" sldId="291"/>
        </pc:sldMkLst>
      </pc:sldChg>
      <pc:sldChg chg="del">
        <pc:chgData name="Zuzana Jandáková" userId="6cba7b8f-fdb2-4120-850e-14bbbaa195fb" providerId="ADAL" clId="{0FA8F5F4-0924-4E3D-BD13-5EFC064702E4}" dt="2024-02-21T18:41:00.941" v="5293" actId="2696"/>
        <pc:sldMkLst>
          <pc:docMk/>
          <pc:sldMk cId="0" sldId="292"/>
        </pc:sldMkLst>
      </pc:sldChg>
      <pc:sldChg chg="del">
        <pc:chgData name="Zuzana Jandáková" userId="6cba7b8f-fdb2-4120-850e-14bbbaa195fb" providerId="ADAL" clId="{0FA8F5F4-0924-4E3D-BD13-5EFC064702E4}" dt="2024-02-21T18:41:02.007" v="5294" actId="2696"/>
        <pc:sldMkLst>
          <pc:docMk/>
          <pc:sldMk cId="0" sldId="293"/>
        </pc:sldMkLst>
      </pc:sldChg>
      <pc:sldChg chg="del">
        <pc:chgData name="Zuzana Jandáková" userId="6cba7b8f-fdb2-4120-850e-14bbbaa195fb" providerId="ADAL" clId="{0FA8F5F4-0924-4E3D-BD13-5EFC064702E4}" dt="2024-02-21T18:41:03.120" v="5295" actId="2696"/>
        <pc:sldMkLst>
          <pc:docMk/>
          <pc:sldMk cId="0" sldId="294"/>
        </pc:sldMkLst>
      </pc:sldChg>
      <pc:sldChg chg="del">
        <pc:chgData name="Zuzana Jandáková" userId="6cba7b8f-fdb2-4120-850e-14bbbaa195fb" providerId="ADAL" clId="{0FA8F5F4-0924-4E3D-BD13-5EFC064702E4}" dt="2024-02-21T18:41:04.107" v="5296" actId="2696"/>
        <pc:sldMkLst>
          <pc:docMk/>
          <pc:sldMk cId="0" sldId="295"/>
        </pc:sldMkLst>
      </pc:sldChg>
      <pc:sldChg chg="del">
        <pc:chgData name="Zuzana Jandáková" userId="6cba7b8f-fdb2-4120-850e-14bbbaa195fb" providerId="ADAL" clId="{0FA8F5F4-0924-4E3D-BD13-5EFC064702E4}" dt="2024-02-21T18:41:05.144" v="5297" actId="2696"/>
        <pc:sldMkLst>
          <pc:docMk/>
          <pc:sldMk cId="0" sldId="296"/>
        </pc:sldMkLst>
      </pc:sldChg>
      <pc:sldChg chg="del">
        <pc:chgData name="Zuzana Jandáková" userId="6cba7b8f-fdb2-4120-850e-14bbbaa195fb" providerId="ADAL" clId="{0FA8F5F4-0924-4E3D-BD13-5EFC064702E4}" dt="2024-02-21T18:41:06.195" v="5298" actId="2696"/>
        <pc:sldMkLst>
          <pc:docMk/>
          <pc:sldMk cId="0" sldId="297"/>
        </pc:sldMkLst>
      </pc:sldChg>
      <pc:sldChg chg="del">
        <pc:chgData name="Zuzana Jandáková" userId="6cba7b8f-fdb2-4120-850e-14bbbaa195fb" providerId="ADAL" clId="{0FA8F5F4-0924-4E3D-BD13-5EFC064702E4}" dt="2024-02-21T18:41:07.170" v="5299" actId="2696"/>
        <pc:sldMkLst>
          <pc:docMk/>
          <pc:sldMk cId="0" sldId="298"/>
        </pc:sldMkLst>
      </pc:sldChg>
      <pc:sldChg chg="del">
        <pc:chgData name="Zuzana Jandáková" userId="6cba7b8f-fdb2-4120-850e-14bbbaa195fb" providerId="ADAL" clId="{0FA8F5F4-0924-4E3D-BD13-5EFC064702E4}" dt="2024-02-21T18:41:08.267" v="5300" actId="2696"/>
        <pc:sldMkLst>
          <pc:docMk/>
          <pc:sldMk cId="0" sldId="299"/>
        </pc:sldMkLst>
      </pc:sldChg>
      <pc:sldChg chg="del">
        <pc:chgData name="Zuzana Jandáková" userId="6cba7b8f-fdb2-4120-850e-14bbbaa195fb" providerId="ADAL" clId="{0FA8F5F4-0924-4E3D-BD13-5EFC064702E4}" dt="2024-02-21T18:41:09.175" v="5301" actId="2696"/>
        <pc:sldMkLst>
          <pc:docMk/>
          <pc:sldMk cId="0" sldId="300"/>
        </pc:sldMkLst>
      </pc:sldChg>
      <pc:sldChg chg="del">
        <pc:chgData name="Zuzana Jandáková" userId="6cba7b8f-fdb2-4120-850e-14bbbaa195fb" providerId="ADAL" clId="{0FA8F5F4-0924-4E3D-BD13-5EFC064702E4}" dt="2024-02-21T18:41:10.114" v="5302" actId="2696"/>
        <pc:sldMkLst>
          <pc:docMk/>
          <pc:sldMk cId="0" sldId="301"/>
        </pc:sldMkLst>
      </pc:sldChg>
      <pc:sldChg chg="del">
        <pc:chgData name="Zuzana Jandáková" userId="6cba7b8f-fdb2-4120-850e-14bbbaa195fb" providerId="ADAL" clId="{0FA8F5F4-0924-4E3D-BD13-5EFC064702E4}" dt="2024-02-21T18:41:10.991" v="5303" actId="2696"/>
        <pc:sldMkLst>
          <pc:docMk/>
          <pc:sldMk cId="0" sldId="302"/>
        </pc:sldMkLst>
      </pc:sldChg>
      <pc:sldChg chg="del">
        <pc:chgData name="Zuzana Jandáková" userId="6cba7b8f-fdb2-4120-850e-14bbbaa195fb" providerId="ADAL" clId="{0FA8F5F4-0924-4E3D-BD13-5EFC064702E4}" dt="2024-02-21T18:41:12.039" v="5304" actId="2696"/>
        <pc:sldMkLst>
          <pc:docMk/>
          <pc:sldMk cId="0" sldId="303"/>
        </pc:sldMkLst>
      </pc:sldChg>
      <pc:sldChg chg="del">
        <pc:chgData name="Zuzana Jandáková" userId="6cba7b8f-fdb2-4120-850e-14bbbaa195fb" providerId="ADAL" clId="{0FA8F5F4-0924-4E3D-BD13-5EFC064702E4}" dt="2024-02-21T18:41:12.900" v="5306" actId="2696"/>
        <pc:sldMkLst>
          <pc:docMk/>
          <pc:sldMk cId="0" sldId="304"/>
        </pc:sldMkLst>
      </pc:sldChg>
      <pc:sldChg chg="del">
        <pc:chgData name="Zuzana Jandáková" userId="6cba7b8f-fdb2-4120-850e-14bbbaa195fb" providerId="ADAL" clId="{0FA8F5F4-0924-4E3D-BD13-5EFC064702E4}" dt="2024-02-21T18:41:14.703" v="5307" actId="2696"/>
        <pc:sldMkLst>
          <pc:docMk/>
          <pc:sldMk cId="0" sldId="305"/>
        </pc:sldMkLst>
      </pc:sldChg>
      <pc:sldChg chg="del">
        <pc:chgData name="Zuzana Jandáková" userId="6cba7b8f-fdb2-4120-850e-14bbbaa195fb" providerId="ADAL" clId="{0FA8F5F4-0924-4E3D-BD13-5EFC064702E4}" dt="2024-02-21T18:41:16.221" v="5308" actId="2696"/>
        <pc:sldMkLst>
          <pc:docMk/>
          <pc:sldMk cId="0" sldId="306"/>
        </pc:sldMkLst>
      </pc:sldChg>
      <pc:sldChg chg="del">
        <pc:chgData name="Zuzana Jandáková" userId="6cba7b8f-fdb2-4120-850e-14bbbaa195fb" providerId="ADAL" clId="{0FA8F5F4-0924-4E3D-BD13-5EFC064702E4}" dt="2024-02-21T18:41:17.703" v="5309" actId="2696"/>
        <pc:sldMkLst>
          <pc:docMk/>
          <pc:sldMk cId="0" sldId="307"/>
        </pc:sldMkLst>
      </pc:sldChg>
      <pc:sldChg chg="del">
        <pc:chgData name="Zuzana Jandáková" userId="6cba7b8f-fdb2-4120-850e-14bbbaa195fb" providerId="ADAL" clId="{0FA8F5F4-0924-4E3D-BD13-5EFC064702E4}" dt="2024-02-21T18:41:18.759" v="5310" actId="2696"/>
        <pc:sldMkLst>
          <pc:docMk/>
          <pc:sldMk cId="0" sldId="308"/>
        </pc:sldMkLst>
      </pc:sldChg>
      <pc:sldChg chg="del">
        <pc:chgData name="Zuzana Jandáková" userId="6cba7b8f-fdb2-4120-850e-14bbbaa195fb" providerId="ADAL" clId="{0FA8F5F4-0924-4E3D-BD13-5EFC064702E4}" dt="2024-02-21T18:41:19.735" v="5311" actId="2696"/>
        <pc:sldMkLst>
          <pc:docMk/>
          <pc:sldMk cId="0" sldId="309"/>
        </pc:sldMkLst>
      </pc:sldChg>
      <pc:sldChg chg="del">
        <pc:chgData name="Zuzana Jandáková" userId="6cba7b8f-fdb2-4120-850e-14bbbaa195fb" providerId="ADAL" clId="{0FA8F5F4-0924-4E3D-BD13-5EFC064702E4}" dt="2024-02-21T18:41:21.376" v="5312" actId="2696"/>
        <pc:sldMkLst>
          <pc:docMk/>
          <pc:sldMk cId="0" sldId="310"/>
        </pc:sldMkLst>
      </pc:sldChg>
      <pc:sldChg chg="modSp modNotes">
        <pc:chgData name="Zuzana Jandáková" userId="6cba7b8f-fdb2-4120-850e-14bbbaa195fb" providerId="ADAL" clId="{0FA8F5F4-0924-4E3D-BD13-5EFC064702E4}" dt="2024-02-22T13:28:18.187" v="6198"/>
        <pc:sldMkLst>
          <pc:docMk/>
          <pc:sldMk cId="1024477694" sldId="311"/>
        </pc:sldMkLst>
        <pc:spChg chg="mod">
          <ac:chgData name="Zuzana Jandáková" userId="6cba7b8f-fdb2-4120-850e-14bbbaa195fb" providerId="ADAL" clId="{0FA8F5F4-0924-4E3D-BD13-5EFC064702E4}" dt="2024-02-21T18:55:21.658" v="5564" actId="14100"/>
          <ac:spMkLst>
            <pc:docMk/>
            <pc:sldMk cId="1024477694" sldId="311"/>
            <ac:spMk id="883" creationId="{E79B1D6B-6BEE-A229-4100-08ABC33E1E3B}"/>
          </ac:spMkLst>
        </pc:spChg>
        <pc:spChg chg="mod">
          <ac:chgData name="Zuzana Jandáková" userId="6cba7b8f-fdb2-4120-850e-14bbbaa195fb" providerId="ADAL" clId="{0FA8F5F4-0924-4E3D-BD13-5EFC064702E4}" dt="2024-02-21T19:01:19.127" v="5736" actId="20577"/>
          <ac:spMkLst>
            <pc:docMk/>
            <pc:sldMk cId="1024477694" sldId="311"/>
            <ac:spMk id="884" creationId="{A6BE8A1C-1DF3-77B8-5001-AA6A88249696}"/>
          </ac:spMkLst>
        </pc:spChg>
        <pc:spChg chg="mod">
          <ac:chgData name="Zuzana Jandáková" userId="6cba7b8f-fdb2-4120-850e-14bbbaa195fb" providerId="ADAL" clId="{0FA8F5F4-0924-4E3D-BD13-5EFC064702E4}" dt="2024-02-21T18:57:59.987" v="5649" actId="113"/>
          <ac:spMkLst>
            <pc:docMk/>
            <pc:sldMk cId="1024477694" sldId="311"/>
            <ac:spMk id="885" creationId="{61A04F9C-3A88-6BA8-9B64-DFAA9D5F0D02}"/>
          </ac:spMkLst>
        </pc:spChg>
      </pc:sldChg>
      <pc:sldChg chg="addSp delSp modSp">
        <pc:chgData name="Zuzana Jandáková" userId="6cba7b8f-fdb2-4120-850e-14bbbaa195fb" providerId="ADAL" clId="{0FA8F5F4-0924-4E3D-BD13-5EFC064702E4}" dt="2024-02-21T16:24:07.524" v="3437" actId="20577"/>
        <pc:sldMkLst>
          <pc:docMk/>
          <pc:sldMk cId="363389635" sldId="312"/>
        </pc:sldMkLst>
        <pc:spChg chg="mod">
          <ac:chgData name="Zuzana Jandáková" userId="6cba7b8f-fdb2-4120-850e-14bbbaa195fb" providerId="ADAL" clId="{0FA8F5F4-0924-4E3D-BD13-5EFC064702E4}" dt="2024-02-21T16:24:07.524" v="3437" actId="20577"/>
          <ac:spMkLst>
            <pc:docMk/>
            <pc:sldMk cId="363389635" sldId="312"/>
            <ac:spMk id="5" creationId="{2497E1C2-0D61-3A94-2643-539B4ACCA46E}"/>
          </ac:spMkLst>
        </pc:spChg>
        <pc:spChg chg="del mod">
          <ac:chgData name="Zuzana Jandáková" userId="6cba7b8f-fdb2-4120-850e-14bbbaa195fb" providerId="ADAL" clId="{0FA8F5F4-0924-4E3D-BD13-5EFC064702E4}" dt="2024-02-21T16:15:09.396" v="3330" actId="478"/>
          <ac:spMkLst>
            <pc:docMk/>
            <pc:sldMk cId="363389635" sldId="312"/>
            <ac:spMk id="6" creationId="{3800C80A-F843-534F-51C5-3C2460549F4B}"/>
          </ac:spMkLst>
        </pc:spChg>
        <pc:spChg chg="del mod">
          <ac:chgData name="Zuzana Jandáková" userId="6cba7b8f-fdb2-4120-850e-14bbbaa195fb" providerId="ADAL" clId="{0FA8F5F4-0924-4E3D-BD13-5EFC064702E4}" dt="2024-02-21T16:15:24.165" v="3333" actId="478"/>
          <ac:spMkLst>
            <pc:docMk/>
            <pc:sldMk cId="363389635" sldId="312"/>
            <ac:spMk id="7" creationId="{D9CDF7C2-67C3-D666-AB07-9CE8CBB0D76A}"/>
          </ac:spMkLst>
        </pc:spChg>
        <pc:graphicFrameChg chg="add del mod modGraphic">
          <ac:chgData name="Zuzana Jandáková" userId="6cba7b8f-fdb2-4120-850e-14bbbaa195fb" providerId="ADAL" clId="{0FA8F5F4-0924-4E3D-BD13-5EFC064702E4}" dt="2024-02-21T16:16:33.158" v="3347" actId="478"/>
          <ac:graphicFrameMkLst>
            <pc:docMk/>
            <pc:sldMk cId="363389635" sldId="312"/>
            <ac:graphicFrameMk id="2" creationId="{42CC37BE-9392-4D9D-A5D8-6154EBC2D9CD}"/>
          </ac:graphicFrameMkLst>
        </pc:graphicFrameChg>
        <pc:graphicFrameChg chg="add">
          <ac:chgData name="Zuzana Jandáková" userId="6cba7b8f-fdb2-4120-850e-14bbbaa195fb" providerId="ADAL" clId="{0FA8F5F4-0924-4E3D-BD13-5EFC064702E4}" dt="2024-02-21T16:19:09.860" v="3348"/>
          <ac:graphicFrameMkLst>
            <pc:docMk/>
            <pc:sldMk cId="363389635" sldId="312"/>
            <ac:graphicFrameMk id="3" creationId="{6FD0E461-3AC1-4709-8669-5C128F1AE4B4}"/>
          </ac:graphicFrameMkLst>
        </pc:graphicFrameChg>
      </pc:sldChg>
      <pc:sldChg chg="modSp add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926183413" sldId="313"/>
        </pc:sldMkLst>
        <pc:spChg chg="mod">
          <ac:chgData name="Zuzana Jandáková" userId="6cba7b8f-fdb2-4120-850e-14bbbaa195fb" providerId="ADAL" clId="{0FA8F5F4-0924-4E3D-BD13-5EFC064702E4}" dt="2024-02-19T13:30:38.650" v="659" actId="20577"/>
          <ac:spMkLst>
            <pc:docMk/>
            <pc:sldMk cId="926183413" sldId="313"/>
            <ac:spMk id="830" creationId="{00000000-0000-0000-0000-000000000000}"/>
          </ac:spMkLst>
        </pc:spChg>
      </pc:sldChg>
      <pc:sldChg chg="modSp add ord modNotes">
        <pc:chgData name="Zuzana Jandáková" userId="6cba7b8f-fdb2-4120-850e-14bbbaa195fb" providerId="ADAL" clId="{0FA8F5F4-0924-4E3D-BD13-5EFC064702E4}" dt="2024-02-22T15:15:30.441" v="6207" actId="207"/>
        <pc:sldMkLst>
          <pc:docMk/>
          <pc:sldMk cId="3408886413" sldId="314"/>
        </pc:sldMkLst>
        <pc:spChg chg="mod">
          <ac:chgData name="Zuzana Jandáková" userId="6cba7b8f-fdb2-4120-850e-14bbbaa195fb" providerId="ADAL" clId="{0FA8F5F4-0924-4E3D-BD13-5EFC064702E4}" dt="2024-02-22T15:15:17.619" v="6206" actId="207"/>
          <ac:spMkLst>
            <pc:docMk/>
            <pc:sldMk cId="3408886413" sldId="314"/>
            <ac:spMk id="823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5:15:30.441" v="6207" actId="207"/>
          <ac:spMkLst>
            <pc:docMk/>
            <pc:sldMk cId="3408886413" sldId="314"/>
            <ac:spMk id="824" creationId="{00000000-0000-0000-0000-000000000000}"/>
          </ac:spMkLst>
        </pc:spChg>
      </pc:sldChg>
      <pc:sldChg chg="add del ord">
        <pc:chgData name="Zuzana Jandáková" userId="6cba7b8f-fdb2-4120-850e-14bbbaa195fb" providerId="ADAL" clId="{0FA8F5F4-0924-4E3D-BD13-5EFC064702E4}" dt="2024-02-21T18:51:32.203" v="5434" actId="2696"/>
        <pc:sldMkLst>
          <pc:docMk/>
          <pc:sldMk cId="3312120197" sldId="315"/>
        </pc:sldMkLst>
      </pc:sldChg>
      <pc:sldChg chg="addSp delSp modSp add ord">
        <pc:chgData name="Zuzana Jandáková" userId="6cba7b8f-fdb2-4120-850e-14bbbaa195fb" providerId="ADAL" clId="{0FA8F5F4-0924-4E3D-BD13-5EFC064702E4}" dt="2024-02-22T07:34:23.209" v="5808" actId="1076"/>
        <pc:sldMkLst>
          <pc:docMk/>
          <pc:sldMk cId="608476513" sldId="316"/>
        </pc:sldMkLst>
        <pc:spChg chg="add del mod">
          <ac:chgData name="Zuzana Jandáková" userId="6cba7b8f-fdb2-4120-850e-14bbbaa195fb" providerId="ADAL" clId="{0FA8F5F4-0924-4E3D-BD13-5EFC064702E4}" dt="2024-02-22T07:33:52.163" v="5802" actId="478"/>
          <ac:spMkLst>
            <pc:docMk/>
            <pc:sldMk cId="608476513" sldId="316"/>
            <ac:spMk id="3" creationId="{35A15557-6C8A-4263-9C65-81E01A26FC04}"/>
          </ac:spMkLst>
        </pc:spChg>
        <pc:spChg chg="del mod">
          <ac:chgData name="Zuzana Jandáková" userId="6cba7b8f-fdb2-4120-850e-14bbbaa195fb" providerId="ADAL" clId="{0FA8F5F4-0924-4E3D-BD13-5EFC064702E4}" dt="2024-02-22T07:33:37.593" v="5795" actId="478"/>
          <ac:spMkLst>
            <pc:docMk/>
            <pc:sldMk cId="608476513" sldId="316"/>
            <ac:spMk id="5" creationId="{2497E1C2-0D61-3A94-2643-539B4ACCA46E}"/>
          </ac:spMkLst>
        </pc:spChg>
        <pc:spChg chg="del mod">
          <ac:chgData name="Zuzana Jandáková" userId="6cba7b8f-fdb2-4120-850e-14bbbaa195fb" providerId="ADAL" clId="{0FA8F5F4-0924-4E3D-BD13-5EFC064702E4}" dt="2024-02-22T07:33:48.258" v="5800" actId="478"/>
          <ac:spMkLst>
            <pc:docMk/>
            <pc:sldMk cId="608476513" sldId="316"/>
            <ac:spMk id="6" creationId="{3800C80A-F843-534F-51C5-3C2460549F4B}"/>
          </ac:spMkLst>
        </pc:spChg>
        <pc:spChg chg="del mod">
          <ac:chgData name="Zuzana Jandáková" userId="6cba7b8f-fdb2-4120-850e-14bbbaa195fb" providerId="ADAL" clId="{0FA8F5F4-0924-4E3D-BD13-5EFC064702E4}" dt="2024-02-22T07:33:43.279" v="5798" actId="478"/>
          <ac:spMkLst>
            <pc:docMk/>
            <pc:sldMk cId="608476513" sldId="316"/>
            <ac:spMk id="7" creationId="{D9CDF7C2-67C3-D666-AB07-9CE8CBB0D76A}"/>
          </ac:spMkLst>
        </pc:spChg>
        <pc:picChg chg="add mod">
          <ac:chgData name="Zuzana Jandáková" userId="6cba7b8f-fdb2-4120-850e-14bbbaa195fb" providerId="ADAL" clId="{0FA8F5F4-0924-4E3D-BD13-5EFC064702E4}" dt="2024-02-22T07:34:23.209" v="5808" actId="1076"/>
          <ac:picMkLst>
            <pc:docMk/>
            <pc:sldMk cId="608476513" sldId="316"/>
            <ac:picMk id="8" creationId="{66A321C6-D67B-4652-8DB6-1474C792BD74}"/>
          </ac:picMkLst>
        </pc:picChg>
        <pc:picChg chg="add mod">
          <ac:chgData name="Zuzana Jandáková" userId="6cba7b8f-fdb2-4120-850e-14bbbaa195fb" providerId="ADAL" clId="{0FA8F5F4-0924-4E3D-BD13-5EFC064702E4}" dt="2024-02-22T07:34:19.629" v="5806" actId="1076"/>
          <ac:picMkLst>
            <pc:docMk/>
            <pc:sldMk cId="608476513" sldId="316"/>
            <ac:picMk id="10" creationId="{75DED8AC-EACC-4703-BEC4-DEE90DCC283D}"/>
          </ac:picMkLst>
        </pc:picChg>
      </pc:sldChg>
      <pc:sldChg chg="add del">
        <pc:chgData name="Zuzana Jandáková" userId="6cba7b8f-fdb2-4120-850e-14bbbaa195fb" providerId="ADAL" clId="{0FA8F5F4-0924-4E3D-BD13-5EFC064702E4}" dt="2024-02-21T18:40:02.380" v="5270" actId="2696"/>
        <pc:sldMkLst>
          <pc:docMk/>
          <pc:sldMk cId="1570659611" sldId="317"/>
        </pc:sldMkLst>
      </pc:sldChg>
      <pc:sldChg chg="addSp delSp modSp add ord">
        <pc:chgData name="Zuzana Jandáková" userId="6cba7b8f-fdb2-4120-850e-14bbbaa195fb" providerId="ADAL" clId="{0FA8F5F4-0924-4E3D-BD13-5EFC064702E4}" dt="2024-02-22T07:41:06.623" v="5819" actId="1076"/>
        <pc:sldMkLst>
          <pc:docMk/>
          <pc:sldMk cId="2288548607" sldId="318"/>
        </pc:sldMkLst>
        <pc:spChg chg="del mod">
          <ac:chgData name="Zuzana Jandáková" userId="6cba7b8f-fdb2-4120-850e-14bbbaa195fb" providerId="ADAL" clId="{0FA8F5F4-0924-4E3D-BD13-5EFC064702E4}" dt="2024-02-22T07:32:04.593" v="5770" actId="478"/>
          <ac:spMkLst>
            <pc:docMk/>
            <pc:sldMk cId="2288548607" sldId="318"/>
            <ac:spMk id="2" creationId="{1284DD5B-6D64-46C5-8F95-BB3E91776145}"/>
          </ac:spMkLst>
        </pc:spChg>
        <pc:spChg chg="del mod">
          <ac:chgData name="Zuzana Jandáková" userId="6cba7b8f-fdb2-4120-850e-14bbbaa195fb" providerId="ADAL" clId="{0FA8F5F4-0924-4E3D-BD13-5EFC064702E4}" dt="2024-02-22T07:32:08.538" v="5773" actId="478"/>
          <ac:spMkLst>
            <pc:docMk/>
            <pc:sldMk cId="2288548607" sldId="318"/>
            <ac:spMk id="3" creationId="{B941C3A1-FB17-487F-8BE8-B790A8E0C77D}"/>
          </ac:spMkLst>
        </pc:spChg>
        <pc:spChg chg="del mod">
          <ac:chgData name="Zuzana Jandáková" userId="6cba7b8f-fdb2-4120-850e-14bbbaa195fb" providerId="ADAL" clId="{0FA8F5F4-0924-4E3D-BD13-5EFC064702E4}" dt="2024-02-22T07:32:11.166" v="5775" actId="478"/>
          <ac:spMkLst>
            <pc:docMk/>
            <pc:sldMk cId="2288548607" sldId="318"/>
            <ac:spMk id="4" creationId="{12AC7A00-4BFC-4B02-B57A-E478D62EF76D}"/>
          </ac:spMkLst>
        </pc:spChg>
        <pc:spChg chg="del mod">
          <ac:chgData name="Zuzana Jandáková" userId="6cba7b8f-fdb2-4120-850e-14bbbaa195fb" providerId="ADAL" clId="{0FA8F5F4-0924-4E3D-BD13-5EFC064702E4}" dt="2024-02-22T07:32:27.606" v="5784" actId="478"/>
          <ac:spMkLst>
            <pc:docMk/>
            <pc:sldMk cId="2288548607" sldId="318"/>
            <ac:spMk id="5" creationId="{453727A9-6006-48D4-A704-9EB1E7021F82}"/>
          </ac:spMkLst>
        </pc:spChg>
        <pc:spChg chg="del mod">
          <ac:chgData name="Zuzana Jandáková" userId="6cba7b8f-fdb2-4120-850e-14bbbaa195fb" providerId="ADAL" clId="{0FA8F5F4-0924-4E3D-BD13-5EFC064702E4}" dt="2024-02-22T07:32:24.277" v="5782" actId="478"/>
          <ac:spMkLst>
            <pc:docMk/>
            <pc:sldMk cId="2288548607" sldId="318"/>
            <ac:spMk id="6" creationId="{6023374B-03FE-495B-8BA7-7664A622855F}"/>
          </ac:spMkLst>
        </pc:spChg>
        <pc:spChg chg="del mod">
          <ac:chgData name="Zuzana Jandáková" userId="6cba7b8f-fdb2-4120-850e-14bbbaa195fb" providerId="ADAL" clId="{0FA8F5F4-0924-4E3D-BD13-5EFC064702E4}" dt="2024-02-22T07:32:13.792" v="5777" actId="478"/>
          <ac:spMkLst>
            <pc:docMk/>
            <pc:sldMk cId="2288548607" sldId="318"/>
            <ac:spMk id="7" creationId="{B29726C4-ABF7-4BEA-BD8C-6E7CD084D243}"/>
          </ac:spMkLst>
        </pc:spChg>
        <pc:spChg chg="del mod">
          <ac:chgData name="Zuzana Jandáková" userId="6cba7b8f-fdb2-4120-850e-14bbbaa195fb" providerId="ADAL" clId="{0FA8F5F4-0924-4E3D-BD13-5EFC064702E4}" dt="2024-02-22T07:32:16.879" v="5779" actId="478"/>
          <ac:spMkLst>
            <pc:docMk/>
            <pc:sldMk cId="2288548607" sldId="318"/>
            <ac:spMk id="8" creationId="{F5B6FAD9-C55E-4A6B-82B5-EA8FD83ACCD0}"/>
          </ac:spMkLst>
        </pc:spChg>
        <pc:spChg chg="del mod">
          <ac:chgData name="Zuzana Jandáková" userId="6cba7b8f-fdb2-4120-850e-14bbbaa195fb" providerId="ADAL" clId="{0FA8F5F4-0924-4E3D-BD13-5EFC064702E4}" dt="2024-02-22T07:32:31.083" v="5786" actId="478"/>
          <ac:spMkLst>
            <pc:docMk/>
            <pc:sldMk cId="2288548607" sldId="318"/>
            <ac:spMk id="9" creationId="{38ABFF79-9B80-40F8-AACE-BE2037D0ECA4}"/>
          </ac:spMkLst>
        </pc:spChg>
        <pc:spChg chg="del mod">
          <ac:chgData name="Zuzana Jandáková" userId="6cba7b8f-fdb2-4120-850e-14bbbaa195fb" providerId="ADAL" clId="{0FA8F5F4-0924-4E3D-BD13-5EFC064702E4}" dt="2024-02-22T07:32:33.653" v="5788" actId="478"/>
          <ac:spMkLst>
            <pc:docMk/>
            <pc:sldMk cId="2288548607" sldId="318"/>
            <ac:spMk id="10" creationId="{38D0DF1F-F9CF-4E62-91D5-5C9871FFA0C1}"/>
          </ac:spMkLst>
        </pc:spChg>
        <pc:picChg chg="add del mod">
          <ac:chgData name="Zuzana Jandáková" userId="6cba7b8f-fdb2-4120-850e-14bbbaa195fb" providerId="ADAL" clId="{0FA8F5F4-0924-4E3D-BD13-5EFC064702E4}" dt="2024-02-22T07:40:59.654" v="5817" actId="478"/>
          <ac:picMkLst>
            <pc:docMk/>
            <pc:sldMk cId="2288548607" sldId="318"/>
            <ac:picMk id="12" creationId="{E6A261AE-D5D4-41F0-9636-DE091BCF65AB}"/>
          </ac:picMkLst>
        </pc:picChg>
        <pc:picChg chg="add mod">
          <ac:chgData name="Zuzana Jandáková" userId="6cba7b8f-fdb2-4120-850e-14bbbaa195fb" providerId="ADAL" clId="{0FA8F5F4-0924-4E3D-BD13-5EFC064702E4}" dt="2024-02-22T07:33:00.026" v="5792" actId="1076"/>
          <ac:picMkLst>
            <pc:docMk/>
            <pc:sldMk cId="2288548607" sldId="318"/>
            <ac:picMk id="14" creationId="{DC5B8257-C1FA-4972-AB77-D836F23C7216}"/>
          </ac:picMkLst>
        </pc:picChg>
        <pc:picChg chg="add mod">
          <ac:chgData name="Zuzana Jandáková" userId="6cba7b8f-fdb2-4120-850e-14bbbaa195fb" providerId="ADAL" clId="{0FA8F5F4-0924-4E3D-BD13-5EFC064702E4}" dt="2024-02-22T07:41:06.623" v="5819" actId="1076"/>
          <ac:picMkLst>
            <pc:docMk/>
            <pc:sldMk cId="2288548607" sldId="318"/>
            <ac:picMk id="16" creationId="{314F5106-4145-4FF5-802E-E99AC8511EE1}"/>
          </ac:picMkLst>
        </pc:picChg>
      </pc:sldChg>
      <pc:sldChg chg="addSp modSp add modNotes">
        <pc:chgData name="Zuzana Jandáková" userId="6cba7b8f-fdb2-4120-850e-14bbbaa195fb" providerId="ADAL" clId="{0FA8F5F4-0924-4E3D-BD13-5EFC064702E4}" dt="2024-02-22T13:28:18.187" v="6198"/>
        <pc:sldMkLst>
          <pc:docMk/>
          <pc:sldMk cId="3525956339" sldId="319"/>
        </pc:sldMkLst>
        <pc:picChg chg="add mod">
          <ac:chgData name="Zuzana Jandáková" userId="6cba7b8f-fdb2-4120-850e-14bbbaa195fb" providerId="ADAL" clId="{0FA8F5F4-0924-4E3D-BD13-5EFC064702E4}" dt="2024-02-20T17:48:12.158" v="1494"/>
          <ac:picMkLst>
            <pc:docMk/>
            <pc:sldMk cId="3525956339" sldId="319"/>
            <ac:picMk id="3" creationId="{25085258-9653-4A23-BDB8-32FDC849B7B2}"/>
          </ac:picMkLst>
        </pc:picChg>
      </pc:sldChg>
      <pc:sldChg chg="addSp modSp add modNotes">
        <pc:chgData name="Zuzana Jandáková" userId="6cba7b8f-fdb2-4120-850e-14bbbaa195fb" providerId="ADAL" clId="{0FA8F5F4-0924-4E3D-BD13-5EFC064702E4}" dt="2024-02-22T13:28:18.187" v="6198"/>
        <pc:sldMkLst>
          <pc:docMk/>
          <pc:sldMk cId="3549979013" sldId="320"/>
        </pc:sldMkLst>
        <pc:picChg chg="add mod">
          <ac:chgData name="Zuzana Jandáková" userId="6cba7b8f-fdb2-4120-850e-14bbbaa195fb" providerId="ADAL" clId="{0FA8F5F4-0924-4E3D-BD13-5EFC064702E4}" dt="2024-02-20T17:51:35.388" v="1496"/>
          <ac:picMkLst>
            <pc:docMk/>
            <pc:sldMk cId="3549979013" sldId="320"/>
            <ac:picMk id="3" creationId="{027C805D-BEB7-47E1-AB53-D79EB2E26120}"/>
          </ac:picMkLst>
        </pc:picChg>
      </pc:sldChg>
      <pc:sldChg chg="addSp modSp add modNotes">
        <pc:chgData name="Zuzana Jandáková" userId="6cba7b8f-fdb2-4120-850e-14bbbaa195fb" providerId="ADAL" clId="{0FA8F5F4-0924-4E3D-BD13-5EFC064702E4}" dt="2024-02-22T13:28:18.187" v="6198"/>
        <pc:sldMkLst>
          <pc:docMk/>
          <pc:sldMk cId="3758085808" sldId="321"/>
        </pc:sldMkLst>
        <pc:picChg chg="add mod">
          <ac:chgData name="Zuzana Jandáková" userId="6cba7b8f-fdb2-4120-850e-14bbbaa195fb" providerId="ADAL" clId="{0FA8F5F4-0924-4E3D-BD13-5EFC064702E4}" dt="2024-02-20T17:54:02.509" v="1498"/>
          <ac:picMkLst>
            <pc:docMk/>
            <pc:sldMk cId="3758085808" sldId="321"/>
            <ac:picMk id="3" creationId="{678262EB-1BD8-4C34-9BEF-F8EA44953A9A}"/>
          </ac:picMkLst>
        </pc:picChg>
      </pc:sldChg>
      <pc:sldChg chg="addSp modSp add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1640545003" sldId="322"/>
        </pc:sldMkLst>
        <pc:picChg chg="add mod">
          <ac:chgData name="Zuzana Jandáková" userId="6cba7b8f-fdb2-4120-850e-14bbbaa195fb" providerId="ADAL" clId="{0FA8F5F4-0924-4E3D-BD13-5EFC064702E4}" dt="2024-02-21T17:05:48.134" v="3909" actId="14100"/>
          <ac:picMkLst>
            <pc:docMk/>
            <pc:sldMk cId="1640545003" sldId="322"/>
            <ac:picMk id="3" creationId="{30CEC164-EE32-4CEF-948C-D7FEEE0181F2}"/>
          </ac:picMkLst>
        </pc:picChg>
      </pc:sldChg>
      <pc:sldChg chg="addSp modSp add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3949311761" sldId="323"/>
        </pc:sldMkLst>
        <pc:picChg chg="add mod">
          <ac:chgData name="Zuzana Jandáková" userId="6cba7b8f-fdb2-4120-850e-14bbbaa195fb" providerId="ADAL" clId="{0FA8F5F4-0924-4E3D-BD13-5EFC064702E4}" dt="2024-02-20T18:14:34.698" v="1509"/>
          <ac:picMkLst>
            <pc:docMk/>
            <pc:sldMk cId="3949311761" sldId="323"/>
            <ac:picMk id="3" creationId="{6B1CD9C3-3DED-4954-B4DB-FBE5B66FAECF}"/>
          </ac:picMkLst>
        </pc:picChg>
        <pc:picChg chg="add mod">
          <ac:chgData name="Zuzana Jandáková" userId="6cba7b8f-fdb2-4120-850e-14bbbaa195fb" providerId="ADAL" clId="{0FA8F5F4-0924-4E3D-BD13-5EFC064702E4}" dt="2024-02-20T18:16:00.450" v="1510"/>
          <ac:picMkLst>
            <pc:docMk/>
            <pc:sldMk cId="3949311761" sldId="323"/>
            <ac:picMk id="5" creationId="{E09130FC-AE9E-4FA2-9ACE-D2A933883D01}"/>
          </ac:picMkLst>
        </pc:picChg>
      </pc:sldChg>
      <pc:sldChg chg="addSp modSp add ord">
        <pc:chgData name="Zuzana Jandáková" userId="6cba7b8f-fdb2-4120-850e-14bbbaa195fb" providerId="ADAL" clId="{0FA8F5F4-0924-4E3D-BD13-5EFC064702E4}" dt="2024-02-20T18:37:36.405" v="1518"/>
        <pc:sldMkLst>
          <pc:docMk/>
          <pc:sldMk cId="491019004" sldId="324"/>
        </pc:sldMkLst>
        <pc:picChg chg="add mod">
          <ac:chgData name="Zuzana Jandáková" userId="6cba7b8f-fdb2-4120-850e-14bbbaa195fb" providerId="ADAL" clId="{0FA8F5F4-0924-4E3D-BD13-5EFC064702E4}" dt="2024-02-20T18:19:16.329" v="1512"/>
          <ac:picMkLst>
            <pc:docMk/>
            <pc:sldMk cId="491019004" sldId="324"/>
            <ac:picMk id="6" creationId="{E665427A-B663-4675-9C80-1DD7A44B7190}"/>
          </ac:picMkLst>
        </pc:picChg>
        <pc:picChg chg="add mod">
          <ac:chgData name="Zuzana Jandáková" userId="6cba7b8f-fdb2-4120-850e-14bbbaa195fb" providerId="ADAL" clId="{0FA8F5F4-0924-4E3D-BD13-5EFC064702E4}" dt="2024-02-20T18:19:39.026" v="1513"/>
          <ac:picMkLst>
            <pc:docMk/>
            <pc:sldMk cId="491019004" sldId="324"/>
            <ac:picMk id="8" creationId="{0AF9296E-3E77-4498-AE1B-32AB4E815CA0}"/>
          </ac:picMkLst>
        </pc:picChg>
      </pc:sldChg>
      <pc:sldChg chg="addSp delSp modSp add del">
        <pc:chgData name="Zuzana Jandáková" userId="6cba7b8f-fdb2-4120-850e-14bbbaa195fb" providerId="ADAL" clId="{0FA8F5F4-0924-4E3D-BD13-5EFC064702E4}" dt="2024-02-21T15:59:44.181" v="3236" actId="2696"/>
        <pc:sldMkLst>
          <pc:docMk/>
          <pc:sldMk cId="1549725819" sldId="325"/>
        </pc:sldMkLst>
        <pc:spChg chg="add del">
          <ac:chgData name="Zuzana Jandáková" userId="6cba7b8f-fdb2-4120-850e-14bbbaa195fb" providerId="ADAL" clId="{0FA8F5F4-0924-4E3D-BD13-5EFC064702E4}" dt="2024-02-20T19:53:17.880" v="1547" actId="478"/>
          <ac:spMkLst>
            <pc:docMk/>
            <pc:sldMk cId="1549725819" sldId="325"/>
            <ac:spMk id="3" creationId="{828AC457-36CA-4754-ABAC-0BC2740F3996}"/>
          </ac:spMkLst>
        </pc:spChg>
        <pc:picChg chg="add mod">
          <ac:chgData name="Zuzana Jandáková" userId="6cba7b8f-fdb2-4120-850e-14bbbaa195fb" providerId="ADAL" clId="{0FA8F5F4-0924-4E3D-BD13-5EFC064702E4}" dt="2024-02-20T18:36:11.445" v="1516"/>
          <ac:picMkLst>
            <pc:docMk/>
            <pc:sldMk cId="1549725819" sldId="325"/>
            <ac:picMk id="4" creationId="{260D8A34-83A3-4B18-BA39-29442C9390F5}"/>
          </ac:picMkLst>
        </pc:picChg>
        <pc:picChg chg="add mod">
          <ac:chgData name="Zuzana Jandáková" userId="6cba7b8f-fdb2-4120-850e-14bbbaa195fb" providerId="ADAL" clId="{0FA8F5F4-0924-4E3D-BD13-5EFC064702E4}" dt="2024-02-20T18:37:24.135" v="1517"/>
          <ac:picMkLst>
            <pc:docMk/>
            <pc:sldMk cId="1549725819" sldId="325"/>
            <ac:picMk id="6" creationId="{A4C56F83-1358-4529-80DE-5D1FA7A385CA}"/>
          </ac:picMkLst>
        </pc:picChg>
      </pc:sldChg>
      <pc:sldChg chg="modSp add ord modNotes">
        <pc:chgData name="Zuzana Jandáková" userId="6cba7b8f-fdb2-4120-850e-14bbbaa195fb" providerId="ADAL" clId="{0FA8F5F4-0924-4E3D-BD13-5EFC064702E4}" dt="2024-02-22T13:28:18.187" v="6198"/>
        <pc:sldMkLst>
          <pc:docMk/>
          <pc:sldMk cId="3168823889" sldId="326"/>
        </pc:sldMkLst>
        <pc:spChg chg="mod">
          <ac:chgData name="Zuzana Jandáková" userId="6cba7b8f-fdb2-4120-850e-14bbbaa195fb" providerId="ADAL" clId="{0FA8F5F4-0924-4E3D-BD13-5EFC064702E4}" dt="2024-02-20T20:10:19.453" v="1745" actId="14100"/>
          <ac:spMkLst>
            <pc:docMk/>
            <pc:sldMk cId="3168823889" sldId="326"/>
            <ac:spMk id="1257" creationId="{00000000-0000-0000-0000-000000000000}"/>
          </ac:spMkLst>
        </pc:spChg>
        <pc:spChg chg="mod">
          <ac:chgData name="Zuzana Jandáková" userId="6cba7b8f-fdb2-4120-850e-14bbbaa195fb" providerId="ADAL" clId="{0FA8F5F4-0924-4E3D-BD13-5EFC064702E4}" dt="2024-02-22T11:27:33.354" v="5915" actId="20577"/>
          <ac:spMkLst>
            <pc:docMk/>
            <pc:sldMk cId="3168823889" sldId="326"/>
            <ac:spMk id="1258" creationId="{00000000-0000-0000-0000-000000000000}"/>
          </ac:spMkLst>
        </pc:spChg>
      </pc:sldChg>
      <pc:sldChg chg="addSp delSp modSp add">
        <pc:chgData name="Zuzana Jandáková" userId="6cba7b8f-fdb2-4120-850e-14bbbaa195fb" providerId="ADAL" clId="{0FA8F5F4-0924-4E3D-BD13-5EFC064702E4}" dt="2024-02-21T17:58:29.192" v="4691" actId="478"/>
        <pc:sldMkLst>
          <pc:docMk/>
          <pc:sldMk cId="3252815686" sldId="327"/>
        </pc:sldMkLst>
        <pc:spChg chg="del mod">
          <ac:chgData name="Zuzana Jandáková" userId="6cba7b8f-fdb2-4120-850e-14bbbaa195fb" providerId="ADAL" clId="{0FA8F5F4-0924-4E3D-BD13-5EFC064702E4}" dt="2024-02-21T17:58:24.425" v="4689" actId="478"/>
          <ac:spMkLst>
            <pc:docMk/>
            <pc:sldMk cId="3252815686" sldId="327"/>
            <ac:spMk id="2" creationId="{6FBF0329-FB39-48A1-BCCB-ACEBD3126A6D}"/>
          </ac:spMkLst>
        </pc:spChg>
        <pc:spChg chg="del mod">
          <ac:chgData name="Zuzana Jandáková" userId="6cba7b8f-fdb2-4120-850e-14bbbaa195fb" providerId="ADAL" clId="{0FA8F5F4-0924-4E3D-BD13-5EFC064702E4}" dt="2024-02-21T17:58:29.192" v="4691" actId="478"/>
          <ac:spMkLst>
            <pc:docMk/>
            <pc:sldMk cId="3252815686" sldId="327"/>
            <ac:spMk id="3" creationId="{9BD3BAF6-DA87-4EE7-BF2D-D08E9AEA39F6}"/>
          </ac:spMkLst>
        </pc:spChg>
        <pc:graphicFrameChg chg="add mod">
          <ac:chgData name="Zuzana Jandáková" userId="6cba7b8f-fdb2-4120-850e-14bbbaa195fb" providerId="ADAL" clId="{0FA8F5F4-0924-4E3D-BD13-5EFC064702E4}" dt="2024-02-21T17:58:20.691" v="4687" actId="1076"/>
          <ac:graphicFrameMkLst>
            <pc:docMk/>
            <pc:sldMk cId="3252815686" sldId="327"/>
            <ac:graphicFrameMk id="4" creationId="{A30F2E82-B364-4FFB-AD35-AD2850459428}"/>
          </ac:graphicFrameMkLst>
        </pc:graphicFrameChg>
      </pc:sldChg>
      <pc:sldChg chg="addSp delSp modSp add">
        <pc:chgData name="Zuzana Jandáková" userId="6cba7b8f-fdb2-4120-850e-14bbbaa195fb" providerId="ADAL" clId="{0FA8F5F4-0924-4E3D-BD13-5EFC064702E4}" dt="2024-02-21T18:01:26.229" v="4699" actId="478"/>
        <pc:sldMkLst>
          <pc:docMk/>
          <pc:sldMk cId="168959072" sldId="328"/>
        </pc:sldMkLst>
        <pc:spChg chg="del mod">
          <ac:chgData name="Zuzana Jandáková" userId="6cba7b8f-fdb2-4120-850e-14bbbaa195fb" providerId="ADAL" clId="{0FA8F5F4-0924-4E3D-BD13-5EFC064702E4}" dt="2024-02-21T18:01:26.229" v="4699" actId="478"/>
          <ac:spMkLst>
            <pc:docMk/>
            <pc:sldMk cId="168959072" sldId="328"/>
            <ac:spMk id="2" creationId="{30A055CC-7249-4E75-A8CF-A58AAE706965}"/>
          </ac:spMkLst>
        </pc:spChg>
        <pc:spChg chg="del mod">
          <ac:chgData name="Zuzana Jandáková" userId="6cba7b8f-fdb2-4120-850e-14bbbaa195fb" providerId="ADAL" clId="{0FA8F5F4-0924-4E3D-BD13-5EFC064702E4}" dt="2024-02-21T18:01:18.415" v="4696" actId="478"/>
          <ac:spMkLst>
            <pc:docMk/>
            <pc:sldMk cId="168959072" sldId="328"/>
            <ac:spMk id="3" creationId="{F518A69A-6FF4-4C9F-89AC-EC0A860583B5}"/>
          </ac:spMkLst>
        </pc:spChg>
        <pc:graphicFrameChg chg="add mod">
          <ac:chgData name="Zuzana Jandáková" userId="6cba7b8f-fdb2-4120-850e-14bbbaa195fb" providerId="ADAL" clId="{0FA8F5F4-0924-4E3D-BD13-5EFC064702E4}" dt="2024-02-21T18:01:23.224" v="4697" actId="1076"/>
          <ac:graphicFrameMkLst>
            <pc:docMk/>
            <pc:sldMk cId="168959072" sldId="328"/>
            <ac:graphicFrameMk id="4" creationId="{9D027A41-AC43-44EB-BC21-D70E7DCDC1F5}"/>
          </ac:graphicFrameMkLst>
        </pc:graphicFrameChg>
      </pc:sldChg>
      <pc:sldChg chg="addSp delSp modSp add">
        <pc:chgData name="Zuzana Jandáková" userId="6cba7b8f-fdb2-4120-850e-14bbbaa195fb" providerId="ADAL" clId="{0FA8F5F4-0924-4E3D-BD13-5EFC064702E4}" dt="2024-02-21T18:15:18.549" v="4752" actId="14100"/>
        <pc:sldMkLst>
          <pc:docMk/>
          <pc:sldMk cId="4097309305" sldId="329"/>
        </pc:sldMkLst>
        <pc:spChg chg="del mod">
          <ac:chgData name="Zuzana Jandáková" userId="6cba7b8f-fdb2-4120-850e-14bbbaa195fb" providerId="ADAL" clId="{0FA8F5F4-0924-4E3D-BD13-5EFC064702E4}" dt="2024-02-20T20:40:04.527" v="2349" actId="478"/>
          <ac:spMkLst>
            <pc:docMk/>
            <pc:sldMk cId="4097309305" sldId="329"/>
            <ac:spMk id="2" creationId="{4A3E940E-E023-4955-93DF-ADB3B6B54B2E}"/>
          </ac:spMkLst>
        </pc:spChg>
        <pc:spChg chg="del mod">
          <ac:chgData name="Zuzana Jandáková" userId="6cba7b8f-fdb2-4120-850e-14bbbaa195fb" providerId="ADAL" clId="{0FA8F5F4-0924-4E3D-BD13-5EFC064702E4}" dt="2024-02-20T20:40:09.504" v="2351" actId="478"/>
          <ac:spMkLst>
            <pc:docMk/>
            <pc:sldMk cId="4097309305" sldId="329"/>
            <ac:spMk id="3" creationId="{06FD83DE-53AD-42B9-B442-99B0697F0399}"/>
          </ac:spMkLst>
        </pc:spChg>
        <pc:graphicFrameChg chg="add del mod">
          <ac:chgData name="Zuzana Jandáková" userId="6cba7b8f-fdb2-4120-850e-14bbbaa195fb" providerId="ADAL" clId="{0FA8F5F4-0924-4E3D-BD13-5EFC064702E4}" dt="2024-02-21T18:12:05.420" v="4747" actId="478"/>
          <ac:graphicFrameMkLst>
            <pc:docMk/>
            <pc:sldMk cId="4097309305" sldId="329"/>
            <ac:graphicFrameMk id="2" creationId="{4AA3715D-F741-4755-99E6-317C51DF05E0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1T18:13:33.101" v="4750" actId="478"/>
          <ac:graphicFrameMkLst>
            <pc:docMk/>
            <pc:sldMk cId="4097309305" sldId="329"/>
            <ac:graphicFrameMk id="3" creationId="{2AE13F91-0325-43CE-BC55-98B2F7BCB626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1T18:06:15.692" v="4741" actId="478"/>
          <ac:graphicFrameMkLst>
            <pc:docMk/>
            <pc:sldMk cId="4097309305" sldId="329"/>
            <ac:graphicFrameMk id="4" creationId="{F6F44743-6113-4DB9-AFF7-E10D33FCF2BF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0T20:42:35.280" v="2365" actId="478"/>
          <ac:graphicFrameMkLst>
            <pc:docMk/>
            <pc:sldMk cId="4097309305" sldId="329"/>
            <ac:graphicFrameMk id="5" creationId="{ACA4CA6A-F53A-4226-BC42-FFE5C930846A}"/>
          </ac:graphicFrameMkLst>
        </pc:graphicFrameChg>
        <pc:graphicFrameChg chg="add del mod">
          <ac:chgData name="Zuzana Jandáková" userId="6cba7b8f-fdb2-4120-850e-14bbbaa195fb" providerId="ADAL" clId="{0FA8F5F4-0924-4E3D-BD13-5EFC064702E4}" dt="2024-02-20T20:41:37.832" v="2358" actId="478"/>
          <ac:graphicFrameMkLst>
            <pc:docMk/>
            <pc:sldMk cId="4097309305" sldId="329"/>
            <ac:graphicFrameMk id="6" creationId="{BDCDA8D5-6505-43D3-BA9F-E5D90116C9C1}"/>
          </ac:graphicFrameMkLst>
        </pc:graphicFrameChg>
        <pc:picChg chg="add mod">
          <ac:chgData name="Zuzana Jandáková" userId="6cba7b8f-fdb2-4120-850e-14bbbaa195fb" providerId="ADAL" clId="{0FA8F5F4-0924-4E3D-BD13-5EFC064702E4}" dt="2024-02-21T18:15:18.549" v="4752" actId="14100"/>
          <ac:picMkLst>
            <pc:docMk/>
            <pc:sldMk cId="4097309305" sldId="329"/>
            <ac:picMk id="5" creationId="{7EF7E80A-F91F-4A09-B30C-8D60005B4907}"/>
          </ac:picMkLst>
        </pc:picChg>
      </pc:sldChg>
      <pc:sldChg chg="addSp modSp add">
        <pc:chgData name="Zuzana Jandáková" userId="6cba7b8f-fdb2-4120-850e-14bbbaa195fb" providerId="ADAL" clId="{0FA8F5F4-0924-4E3D-BD13-5EFC064702E4}" dt="2024-02-20T20:45:28.014" v="2372" actId="14100"/>
        <pc:sldMkLst>
          <pc:docMk/>
          <pc:sldMk cId="2531354171" sldId="330"/>
        </pc:sldMkLst>
        <pc:picChg chg="add mod">
          <ac:chgData name="Zuzana Jandáková" userId="6cba7b8f-fdb2-4120-850e-14bbbaa195fb" providerId="ADAL" clId="{0FA8F5F4-0924-4E3D-BD13-5EFC064702E4}" dt="2024-02-20T20:45:28.014" v="2372" actId="14100"/>
          <ac:picMkLst>
            <pc:docMk/>
            <pc:sldMk cId="2531354171" sldId="330"/>
            <ac:picMk id="3" creationId="{EF2C4018-F4CB-486A-8464-8A632CF5DD0A}"/>
          </ac:picMkLst>
        </pc:picChg>
      </pc:sldChg>
      <pc:sldChg chg="addSp modSp add del">
        <pc:chgData name="Zuzana Jandáková" userId="6cba7b8f-fdb2-4120-850e-14bbbaa195fb" providerId="ADAL" clId="{0FA8F5F4-0924-4E3D-BD13-5EFC064702E4}" dt="2024-02-21T18:16:01.242" v="4755" actId="2696"/>
        <pc:sldMkLst>
          <pc:docMk/>
          <pc:sldMk cId="909034637" sldId="331"/>
        </pc:sldMkLst>
        <pc:picChg chg="add mod">
          <ac:chgData name="Zuzana Jandáková" userId="6cba7b8f-fdb2-4120-850e-14bbbaa195fb" providerId="ADAL" clId="{0FA8F5F4-0924-4E3D-BD13-5EFC064702E4}" dt="2024-02-21T18:15:55.793" v="4754" actId="14100"/>
          <ac:picMkLst>
            <pc:docMk/>
            <pc:sldMk cId="909034637" sldId="331"/>
            <ac:picMk id="3" creationId="{00E20021-72C0-4489-8536-2B461510EA22}"/>
          </ac:picMkLst>
        </pc:picChg>
      </pc:sldChg>
      <pc:sldChg chg="addSp modSp add del">
        <pc:chgData name="Zuzana Jandáková" userId="6cba7b8f-fdb2-4120-850e-14bbbaa195fb" providerId="ADAL" clId="{0FA8F5F4-0924-4E3D-BD13-5EFC064702E4}" dt="2024-02-21T18:16:29.911" v="4757" actId="2696"/>
        <pc:sldMkLst>
          <pc:docMk/>
          <pc:sldMk cId="3383067278" sldId="332"/>
        </pc:sldMkLst>
        <pc:picChg chg="add mod">
          <ac:chgData name="Zuzana Jandáková" userId="6cba7b8f-fdb2-4120-850e-14bbbaa195fb" providerId="ADAL" clId="{0FA8F5F4-0924-4E3D-BD13-5EFC064702E4}" dt="2024-02-21T18:16:06.841" v="4756" actId="14100"/>
          <ac:picMkLst>
            <pc:docMk/>
            <pc:sldMk cId="3383067278" sldId="332"/>
            <ac:picMk id="3" creationId="{68DF2FCC-F1A4-45D6-B641-CAA26F70C61F}"/>
          </ac:picMkLst>
        </pc:picChg>
      </pc:sldChg>
      <pc:sldChg chg="addSp delSp modSp add">
        <pc:chgData name="Zuzana Jandáková" userId="6cba7b8f-fdb2-4120-850e-14bbbaa195fb" providerId="ADAL" clId="{0FA8F5F4-0924-4E3D-BD13-5EFC064702E4}" dt="2024-02-21T18:18:39.205" v="4765"/>
        <pc:sldMkLst>
          <pc:docMk/>
          <pc:sldMk cId="939064145" sldId="333"/>
        </pc:sldMkLst>
        <pc:picChg chg="add del mod">
          <ac:chgData name="Zuzana Jandáková" userId="6cba7b8f-fdb2-4120-850e-14bbbaa195fb" providerId="ADAL" clId="{0FA8F5F4-0924-4E3D-BD13-5EFC064702E4}" dt="2024-02-21T18:18:23.980" v="4764" actId="478"/>
          <ac:picMkLst>
            <pc:docMk/>
            <pc:sldMk cId="939064145" sldId="333"/>
            <ac:picMk id="3" creationId="{817F1713-9A22-47D5-B028-E8FDEFC2FD8A}"/>
          </ac:picMkLst>
        </pc:picChg>
        <pc:picChg chg="add mod">
          <ac:chgData name="Zuzana Jandáková" userId="6cba7b8f-fdb2-4120-850e-14bbbaa195fb" providerId="ADAL" clId="{0FA8F5F4-0924-4E3D-BD13-5EFC064702E4}" dt="2024-02-21T18:18:39.205" v="4765"/>
          <ac:picMkLst>
            <pc:docMk/>
            <pc:sldMk cId="939064145" sldId="333"/>
            <ac:picMk id="4" creationId="{AD0917BE-EE0F-4E30-8F83-F73F6D94B921}"/>
          </ac:picMkLst>
        </pc:picChg>
      </pc:sldChg>
      <pc:sldChg chg="addSp delSp modSp add">
        <pc:chgData name="Zuzana Jandáková" userId="6cba7b8f-fdb2-4120-850e-14bbbaa195fb" providerId="ADAL" clId="{0FA8F5F4-0924-4E3D-BD13-5EFC064702E4}" dt="2024-02-21T18:19:10.820" v="4767"/>
        <pc:sldMkLst>
          <pc:docMk/>
          <pc:sldMk cId="1338685623" sldId="334"/>
        </pc:sldMkLst>
        <pc:picChg chg="add del mod">
          <ac:chgData name="Zuzana Jandáková" userId="6cba7b8f-fdb2-4120-850e-14bbbaa195fb" providerId="ADAL" clId="{0FA8F5F4-0924-4E3D-BD13-5EFC064702E4}" dt="2024-02-21T18:16:52.776" v="4760" actId="478"/>
          <ac:picMkLst>
            <pc:docMk/>
            <pc:sldMk cId="1338685623" sldId="334"/>
            <ac:picMk id="3" creationId="{04BABD23-6ADC-4908-A1DD-6C0E73C7C162}"/>
          </ac:picMkLst>
        </pc:picChg>
        <pc:picChg chg="add mod">
          <ac:chgData name="Zuzana Jandáková" userId="6cba7b8f-fdb2-4120-850e-14bbbaa195fb" providerId="ADAL" clId="{0FA8F5F4-0924-4E3D-BD13-5EFC064702E4}" dt="2024-02-21T18:19:10.820" v="4767"/>
          <ac:picMkLst>
            <pc:docMk/>
            <pc:sldMk cId="1338685623" sldId="334"/>
            <ac:picMk id="4" creationId="{54E81874-0D44-4CE8-8BDC-D93B586F369D}"/>
          </ac:picMkLst>
        </pc:picChg>
      </pc:sldChg>
      <pc:sldChg chg="addSp modSp add">
        <pc:chgData name="Zuzana Jandáková" userId="6cba7b8f-fdb2-4120-850e-14bbbaa195fb" providerId="ADAL" clId="{0FA8F5F4-0924-4E3D-BD13-5EFC064702E4}" dt="2024-02-21T18:35:15.489" v="5256" actId="20577"/>
        <pc:sldMkLst>
          <pc:docMk/>
          <pc:sldMk cId="2629729708" sldId="335"/>
        </pc:sldMkLst>
        <pc:spChg chg="mod">
          <ac:chgData name="Zuzana Jandáková" userId="6cba7b8f-fdb2-4120-850e-14bbbaa195fb" providerId="ADAL" clId="{0FA8F5F4-0924-4E3D-BD13-5EFC064702E4}" dt="2024-02-21T18:35:15.489" v="5256" actId="20577"/>
          <ac:spMkLst>
            <pc:docMk/>
            <pc:sldMk cId="2629729708" sldId="335"/>
            <ac:spMk id="2" creationId="{A9249C9C-0D7E-46FC-A4C2-E941B5DCCC8E}"/>
          </ac:spMkLst>
        </pc:spChg>
        <pc:graphicFrameChg chg="add mod">
          <ac:chgData name="Zuzana Jandáková" userId="6cba7b8f-fdb2-4120-850e-14bbbaa195fb" providerId="ADAL" clId="{0FA8F5F4-0924-4E3D-BD13-5EFC064702E4}" dt="2024-02-21T18:34:38.377" v="5214" actId="1076"/>
          <ac:graphicFrameMkLst>
            <pc:docMk/>
            <pc:sldMk cId="2629729708" sldId="335"/>
            <ac:graphicFrameMk id="3" creationId="{A919D2EB-1DFC-4745-86A4-8C8826BDEC44}"/>
          </ac:graphicFrameMkLst>
        </pc:graphicFrameChg>
      </pc:sldChg>
      <pc:sldChg chg="add del">
        <pc:chgData name="Zuzana Jandáková" userId="6cba7b8f-fdb2-4120-850e-14bbbaa195fb" providerId="ADAL" clId="{0FA8F5F4-0924-4E3D-BD13-5EFC064702E4}" dt="2024-02-21T18:35:22.501" v="5257" actId="2696"/>
        <pc:sldMkLst>
          <pc:docMk/>
          <pc:sldMk cId="903527814" sldId="336"/>
        </pc:sldMkLst>
      </pc:sldChg>
      <pc:sldChg chg="add del">
        <pc:chgData name="Zuzana Jandáková" userId="6cba7b8f-fdb2-4120-850e-14bbbaa195fb" providerId="ADAL" clId="{0FA8F5F4-0924-4E3D-BD13-5EFC064702E4}" dt="2024-02-21T18:35:24.570" v="5258" actId="2696"/>
        <pc:sldMkLst>
          <pc:docMk/>
          <pc:sldMk cId="640330047" sldId="337"/>
        </pc:sldMkLst>
      </pc:sldChg>
      <pc:sldChg chg="addSp modSp add">
        <pc:chgData name="Zuzana Jandáková" userId="6cba7b8f-fdb2-4120-850e-14bbbaa195fb" providerId="ADAL" clId="{0FA8F5F4-0924-4E3D-BD13-5EFC064702E4}" dt="2024-02-22T12:28:59.655" v="5920" actId="688"/>
        <pc:sldMkLst>
          <pc:docMk/>
          <pc:sldMk cId="3694738084" sldId="338"/>
        </pc:sldMkLst>
        <pc:picChg chg="add mod">
          <ac:chgData name="Zuzana Jandáková" userId="6cba7b8f-fdb2-4120-850e-14bbbaa195fb" providerId="ADAL" clId="{0FA8F5F4-0924-4E3D-BD13-5EFC064702E4}" dt="2024-02-22T12:28:59.655" v="5920" actId="688"/>
          <ac:picMkLst>
            <pc:docMk/>
            <pc:sldMk cId="3694738084" sldId="338"/>
            <ac:picMk id="3" creationId="{D737B853-9ABF-46B3-934D-2C8216B9EF77}"/>
          </ac:picMkLst>
        </pc:picChg>
      </pc:sldChg>
      <pc:sldChg chg="addSp modSp add">
        <pc:chgData name="Zuzana Jandáková" userId="6cba7b8f-fdb2-4120-850e-14bbbaa195fb" providerId="ADAL" clId="{0FA8F5F4-0924-4E3D-BD13-5EFC064702E4}" dt="2024-02-22T12:32:06.215" v="5927" actId="14100"/>
        <pc:sldMkLst>
          <pc:docMk/>
          <pc:sldMk cId="248916976" sldId="339"/>
        </pc:sldMkLst>
        <pc:graphicFrameChg chg="add mod">
          <ac:chgData name="Zuzana Jandáková" userId="6cba7b8f-fdb2-4120-850e-14bbbaa195fb" providerId="ADAL" clId="{0FA8F5F4-0924-4E3D-BD13-5EFC064702E4}" dt="2024-02-22T12:32:06.215" v="5927" actId="14100"/>
          <ac:graphicFrameMkLst>
            <pc:docMk/>
            <pc:sldMk cId="248916976" sldId="339"/>
            <ac:graphicFrameMk id="4" creationId="{472096F0-D2F1-41EA-B752-C7F117C1B32A}"/>
          </ac:graphicFrameMkLst>
        </pc:graphicFrameChg>
        <pc:picChg chg="add mod">
          <ac:chgData name="Zuzana Jandáková" userId="6cba7b8f-fdb2-4120-850e-14bbbaa195fb" providerId="ADAL" clId="{0FA8F5F4-0924-4E3D-BD13-5EFC064702E4}" dt="2024-02-22T12:30:27.532" v="5922" actId="1076"/>
          <ac:picMkLst>
            <pc:docMk/>
            <pc:sldMk cId="248916976" sldId="339"/>
            <ac:picMk id="3" creationId="{BA770C20-EB30-434E-B3A9-3A860DB73198}"/>
          </ac:picMkLst>
        </pc:picChg>
      </pc:sldChg>
      <pc:sldChg chg="addSp delSp modSp add modNotes">
        <pc:chgData name="Zuzana Jandáková" userId="6cba7b8f-fdb2-4120-850e-14bbbaa195fb" providerId="ADAL" clId="{0FA8F5F4-0924-4E3D-BD13-5EFC064702E4}" dt="2024-02-22T13:28:18.187" v="6198"/>
        <pc:sldMkLst>
          <pc:docMk/>
          <pc:sldMk cId="2166799796" sldId="340"/>
        </pc:sldMkLst>
        <pc:spChg chg="add mod">
          <ac:chgData name="Zuzana Jandáková" userId="6cba7b8f-fdb2-4120-850e-14bbbaa195fb" providerId="ADAL" clId="{0FA8F5F4-0924-4E3D-BD13-5EFC064702E4}" dt="2024-02-21T16:36:44.305" v="3504" actId="14100"/>
          <ac:spMkLst>
            <pc:docMk/>
            <pc:sldMk cId="2166799796" sldId="340"/>
            <ac:spMk id="6" creationId="{8A84B16D-6456-4CA8-AF6B-C6DA426D2B43}"/>
          </ac:spMkLst>
        </pc:spChg>
        <pc:spChg chg="add mod">
          <ac:chgData name="Zuzana Jandáková" userId="6cba7b8f-fdb2-4120-850e-14bbbaa195fb" providerId="ADAL" clId="{0FA8F5F4-0924-4E3D-BD13-5EFC064702E4}" dt="2024-02-21T16:48:45.455" v="3871" actId="20577"/>
          <ac:spMkLst>
            <pc:docMk/>
            <pc:sldMk cId="2166799796" sldId="340"/>
            <ac:spMk id="7" creationId="{7CBFF235-984C-40BA-ABC4-B6ACCB6F922C}"/>
          </ac:spMkLst>
        </pc:spChg>
        <pc:spChg chg="add del mod">
          <ac:chgData name="Zuzana Jandáková" userId="6cba7b8f-fdb2-4120-850e-14bbbaa195fb" providerId="ADAL" clId="{0FA8F5F4-0924-4E3D-BD13-5EFC064702E4}" dt="2024-02-21T16:39:44.809" v="3621" actId="478"/>
          <ac:spMkLst>
            <pc:docMk/>
            <pc:sldMk cId="2166799796" sldId="340"/>
            <ac:spMk id="8" creationId="{847D1A5C-17D4-4F8F-B07D-9A8934038689}"/>
          </ac:spMkLst>
        </pc:spChg>
        <pc:spChg chg="add del mod">
          <ac:chgData name="Zuzana Jandáková" userId="6cba7b8f-fdb2-4120-850e-14bbbaa195fb" providerId="ADAL" clId="{0FA8F5F4-0924-4E3D-BD13-5EFC064702E4}" dt="2024-02-21T16:39:58.360" v="3623" actId="478"/>
          <ac:spMkLst>
            <pc:docMk/>
            <pc:sldMk cId="2166799796" sldId="340"/>
            <ac:spMk id="9" creationId="{A75DED91-9DFE-40A6-8135-22238A330AB0}"/>
          </ac:spMkLst>
        </pc:spChg>
        <pc:spChg chg="add del mod">
          <ac:chgData name="Zuzana Jandáková" userId="6cba7b8f-fdb2-4120-850e-14bbbaa195fb" providerId="ADAL" clId="{0FA8F5F4-0924-4E3D-BD13-5EFC064702E4}" dt="2024-02-21T16:40:02.149" v="3625" actId="478"/>
          <ac:spMkLst>
            <pc:docMk/>
            <pc:sldMk cId="2166799796" sldId="340"/>
            <ac:spMk id="10" creationId="{A524D269-45BE-4C87-BFE4-A05791C2CB66}"/>
          </ac:spMkLst>
        </pc:spChg>
        <pc:spChg chg="add del mod">
          <ac:chgData name="Zuzana Jandáková" userId="6cba7b8f-fdb2-4120-850e-14bbbaa195fb" providerId="ADAL" clId="{0FA8F5F4-0924-4E3D-BD13-5EFC064702E4}" dt="2024-02-21T16:40:05.953" v="3627" actId="478"/>
          <ac:spMkLst>
            <pc:docMk/>
            <pc:sldMk cId="2166799796" sldId="340"/>
            <ac:spMk id="11" creationId="{BE6AADD6-A610-451D-BDC2-1EEB87E7B0BF}"/>
          </ac:spMkLst>
        </pc:spChg>
        <pc:graphicFrameChg chg="add del mod modGraphic">
          <ac:chgData name="Zuzana Jandáková" userId="6cba7b8f-fdb2-4120-850e-14bbbaa195fb" providerId="ADAL" clId="{0FA8F5F4-0924-4E3D-BD13-5EFC064702E4}" dt="2024-02-21T16:14:12.086" v="3321" actId="478"/>
          <ac:graphicFrameMkLst>
            <pc:docMk/>
            <pc:sldMk cId="2166799796" sldId="340"/>
            <ac:graphicFrameMk id="2" creationId="{490356F2-6366-48F2-BF09-D43282FF8783}"/>
          </ac:graphicFrameMkLst>
        </pc:graphicFrameChg>
        <pc:picChg chg="add mod">
          <ac:chgData name="Zuzana Jandáková" userId="6cba7b8f-fdb2-4120-850e-14bbbaa195fb" providerId="ADAL" clId="{0FA8F5F4-0924-4E3D-BD13-5EFC064702E4}" dt="2024-02-21T16:40:45.810" v="3632" actId="14100"/>
          <ac:picMkLst>
            <pc:docMk/>
            <pc:sldMk cId="2166799796" sldId="340"/>
            <ac:picMk id="3" creationId="{0F484C7C-5874-45F8-A38D-4D94D0FF044D}"/>
          </ac:picMkLst>
        </pc:picChg>
        <pc:picChg chg="add del mod">
          <ac:chgData name="Zuzana Jandáková" userId="6cba7b8f-fdb2-4120-850e-14bbbaa195fb" providerId="ADAL" clId="{0FA8F5F4-0924-4E3D-BD13-5EFC064702E4}" dt="2024-02-21T16:34:40.753" v="3447" actId="478"/>
          <ac:picMkLst>
            <pc:docMk/>
            <pc:sldMk cId="2166799796" sldId="340"/>
            <ac:picMk id="5" creationId="{D3A62B70-8980-4F2B-9D7C-D3E7322C89BC}"/>
          </ac:picMkLst>
        </pc:picChg>
      </pc:sldChg>
      <pc:sldChg chg="addSp delSp modSp add ord">
        <pc:chgData name="Zuzana Jandáková" userId="6cba7b8f-fdb2-4120-850e-14bbbaa195fb" providerId="ADAL" clId="{0FA8F5F4-0924-4E3D-BD13-5EFC064702E4}" dt="2024-02-21T16:24:26.267" v="3438"/>
        <pc:sldMkLst>
          <pc:docMk/>
          <pc:sldMk cId="1260765721" sldId="341"/>
        </pc:sldMkLst>
        <pc:spChg chg="del mod">
          <ac:chgData name="Zuzana Jandáková" userId="6cba7b8f-fdb2-4120-850e-14bbbaa195fb" providerId="ADAL" clId="{0FA8F5F4-0924-4E3D-BD13-5EFC064702E4}" dt="2024-02-21T16:21:10.826" v="3357" actId="478"/>
          <ac:spMkLst>
            <pc:docMk/>
            <pc:sldMk cId="1260765721" sldId="341"/>
            <ac:spMk id="2" creationId="{4E0D1EE3-69C5-4FCC-8929-5449865FBC4D}"/>
          </ac:spMkLst>
        </pc:spChg>
        <pc:spChg chg="del mod">
          <ac:chgData name="Zuzana Jandáková" userId="6cba7b8f-fdb2-4120-850e-14bbbaa195fb" providerId="ADAL" clId="{0FA8F5F4-0924-4E3D-BD13-5EFC064702E4}" dt="2024-02-21T16:20:41.007" v="3353" actId="478"/>
          <ac:spMkLst>
            <pc:docMk/>
            <pc:sldMk cId="1260765721" sldId="341"/>
            <ac:spMk id="3" creationId="{6C5AE5F2-CC7C-449D-8B53-9258863D92E3}"/>
          </ac:spMkLst>
        </pc:spChg>
        <pc:graphicFrameChg chg="add mod">
          <ac:chgData name="Zuzana Jandáková" userId="6cba7b8f-fdb2-4120-850e-14bbbaa195fb" providerId="ADAL" clId="{0FA8F5F4-0924-4E3D-BD13-5EFC064702E4}" dt="2024-02-21T16:20:56.048" v="3355" actId="14100"/>
          <ac:graphicFrameMkLst>
            <pc:docMk/>
            <pc:sldMk cId="1260765721" sldId="341"/>
            <ac:graphicFrameMk id="4" creationId="{AF8D87A2-AB3A-49F0-9FFC-E214D8768500}"/>
          </ac:graphicFrameMkLst>
        </pc:graphicFrameChg>
      </pc:sldChg>
      <pc:sldChg chg="addSp delSp modSp add">
        <pc:chgData name="Zuzana Jandáková" userId="6cba7b8f-fdb2-4120-850e-14bbbaa195fb" providerId="ADAL" clId="{0FA8F5F4-0924-4E3D-BD13-5EFC064702E4}" dt="2024-02-21T16:22:37.279" v="3409" actId="20577"/>
        <pc:sldMkLst>
          <pc:docMk/>
          <pc:sldMk cId="3681989098" sldId="342"/>
        </pc:sldMkLst>
        <pc:spChg chg="mod">
          <ac:chgData name="Zuzana Jandáková" userId="6cba7b8f-fdb2-4120-850e-14bbbaa195fb" providerId="ADAL" clId="{0FA8F5F4-0924-4E3D-BD13-5EFC064702E4}" dt="2024-02-21T16:22:37.279" v="3409" actId="20577"/>
          <ac:spMkLst>
            <pc:docMk/>
            <pc:sldMk cId="3681989098" sldId="342"/>
            <ac:spMk id="2" creationId="{2AD7718F-E7AB-4626-AA20-872233F3E7AE}"/>
          </ac:spMkLst>
        </pc:spChg>
        <pc:spChg chg="del mod">
          <ac:chgData name="Zuzana Jandáková" userId="6cba7b8f-fdb2-4120-850e-14bbbaa195fb" providerId="ADAL" clId="{0FA8F5F4-0924-4E3D-BD13-5EFC064702E4}" dt="2024-02-21T16:21:39.379" v="3360" actId="478"/>
          <ac:spMkLst>
            <pc:docMk/>
            <pc:sldMk cId="3681989098" sldId="342"/>
            <ac:spMk id="3" creationId="{B4619AE8-2174-40C7-A12D-DA800CA40CAB}"/>
          </ac:spMkLst>
        </pc:spChg>
        <pc:graphicFrameChg chg="add mod">
          <ac:chgData name="Zuzana Jandáková" userId="6cba7b8f-fdb2-4120-850e-14bbbaa195fb" providerId="ADAL" clId="{0FA8F5F4-0924-4E3D-BD13-5EFC064702E4}" dt="2024-02-21T16:22:01.234" v="3363" actId="14100"/>
          <ac:graphicFrameMkLst>
            <pc:docMk/>
            <pc:sldMk cId="3681989098" sldId="342"/>
            <ac:graphicFrameMk id="4" creationId="{3BCA66EC-3976-42D6-B72C-668AAB2D5E95}"/>
          </ac:graphicFrameMkLst>
        </pc:graphicFrameChg>
      </pc:sldChg>
      <pc:sldChg chg="addSp modSp add">
        <pc:chgData name="Zuzana Jandáková" userId="6cba7b8f-fdb2-4120-850e-14bbbaa195fb" providerId="ADAL" clId="{0FA8F5F4-0924-4E3D-BD13-5EFC064702E4}" dt="2024-02-21T18:18:54.798" v="4766"/>
        <pc:sldMkLst>
          <pc:docMk/>
          <pc:sldMk cId="2963516299" sldId="343"/>
        </pc:sldMkLst>
        <pc:picChg chg="add mod">
          <ac:chgData name="Zuzana Jandáková" userId="6cba7b8f-fdb2-4120-850e-14bbbaa195fb" providerId="ADAL" clId="{0FA8F5F4-0924-4E3D-BD13-5EFC064702E4}" dt="2024-02-21T18:18:54.798" v="4766"/>
          <ac:picMkLst>
            <pc:docMk/>
            <pc:sldMk cId="2963516299" sldId="343"/>
            <ac:picMk id="3" creationId="{44A23D36-1BA7-4F40-ADAF-CAA59DFCAB6E}"/>
          </ac:picMkLst>
        </pc:picChg>
      </pc:sldChg>
      <pc:sldChg chg="add del">
        <pc:chgData name="Zuzana Jandáková" userId="6cba7b8f-fdb2-4120-850e-14bbbaa195fb" providerId="ADAL" clId="{0FA8F5F4-0924-4E3D-BD13-5EFC064702E4}" dt="2024-02-21T18:02:04.955" v="4701" actId="2696"/>
        <pc:sldMkLst>
          <pc:docMk/>
          <pc:sldMk cId="4187603223" sldId="343"/>
        </pc:sldMkLst>
      </pc:sldChg>
      <pc:sldChg chg="add del">
        <pc:chgData name="Zuzana Jandáková" userId="6cba7b8f-fdb2-4120-850e-14bbbaa195fb" providerId="ADAL" clId="{0FA8F5F4-0924-4E3D-BD13-5EFC064702E4}" dt="2024-02-21T18:37:23.993" v="5269" actId="2696"/>
        <pc:sldMkLst>
          <pc:docMk/>
          <pc:sldMk cId="3744010317" sldId="344"/>
        </pc:sldMkLst>
      </pc:sldChg>
      <pc:sldChg chg="addSp delSp modSp add">
        <pc:chgData name="Zuzana Jandáková" userId="6cba7b8f-fdb2-4120-850e-14bbbaa195fb" providerId="ADAL" clId="{0FA8F5F4-0924-4E3D-BD13-5EFC064702E4}" dt="2024-02-22T07:45:50.130" v="5870" actId="14100"/>
        <pc:sldMkLst>
          <pc:docMk/>
          <pc:sldMk cId="1866778138" sldId="345"/>
        </pc:sldMkLst>
        <pc:spChg chg="del mod">
          <ac:chgData name="Zuzana Jandáková" userId="6cba7b8f-fdb2-4120-850e-14bbbaa195fb" providerId="ADAL" clId="{0FA8F5F4-0924-4E3D-BD13-5EFC064702E4}" dt="2024-02-22T07:44:31.076" v="5859" actId="478"/>
          <ac:spMkLst>
            <pc:docMk/>
            <pc:sldMk cId="1866778138" sldId="345"/>
            <ac:spMk id="2" creationId="{D6F4AB49-1019-4E8A-9D45-B530993A4179}"/>
          </ac:spMkLst>
        </pc:spChg>
        <pc:spChg chg="del mod">
          <ac:chgData name="Zuzana Jandáková" userId="6cba7b8f-fdb2-4120-850e-14bbbaa195fb" providerId="ADAL" clId="{0FA8F5F4-0924-4E3D-BD13-5EFC064702E4}" dt="2024-02-22T07:43:48.506" v="5834" actId="478"/>
          <ac:spMkLst>
            <pc:docMk/>
            <pc:sldMk cId="1866778138" sldId="345"/>
            <ac:spMk id="3" creationId="{4FA458BD-8F1C-477E-8673-072F91D8A696}"/>
          </ac:spMkLst>
        </pc:spChg>
        <pc:spChg chg="del mod">
          <ac:chgData name="Zuzana Jandáková" userId="6cba7b8f-fdb2-4120-850e-14bbbaa195fb" providerId="ADAL" clId="{0FA8F5F4-0924-4E3D-BD13-5EFC064702E4}" dt="2024-02-22T07:43:51.451" v="5836" actId="478"/>
          <ac:spMkLst>
            <pc:docMk/>
            <pc:sldMk cId="1866778138" sldId="345"/>
            <ac:spMk id="4" creationId="{BC7E97FC-B7A7-4635-BDEF-5D08D513B112}"/>
          </ac:spMkLst>
        </pc:spChg>
        <pc:spChg chg="del mod">
          <ac:chgData name="Zuzana Jandáková" userId="6cba7b8f-fdb2-4120-850e-14bbbaa195fb" providerId="ADAL" clId="{0FA8F5F4-0924-4E3D-BD13-5EFC064702E4}" dt="2024-02-22T07:43:55.081" v="5838" actId="478"/>
          <ac:spMkLst>
            <pc:docMk/>
            <pc:sldMk cId="1866778138" sldId="345"/>
            <ac:spMk id="5" creationId="{F13D4DEC-E5D3-49ED-B52D-5547E2B63E44}"/>
          </ac:spMkLst>
        </pc:spChg>
        <pc:spChg chg="del mod">
          <ac:chgData name="Zuzana Jandáková" userId="6cba7b8f-fdb2-4120-850e-14bbbaa195fb" providerId="ADAL" clId="{0FA8F5F4-0924-4E3D-BD13-5EFC064702E4}" dt="2024-02-22T07:43:59.041" v="5840" actId="478"/>
          <ac:spMkLst>
            <pc:docMk/>
            <pc:sldMk cId="1866778138" sldId="345"/>
            <ac:spMk id="6" creationId="{07A771A2-6758-45C8-A1C0-B0BA92F1BB83}"/>
          </ac:spMkLst>
        </pc:spChg>
        <pc:spChg chg="del mod">
          <ac:chgData name="Zuzana Jandáková" userId="6cba7b8f-fdb2-4120-850e-14bbbaa195fb" providerId="ADAL" clId="{0FA8F5F4-0924-4E3D-BD13-5EFC064702E4}" dt="2024-02-22T07:44:07.308" v="5846" actId="478"/>
          <ac:spMkLst>
            <pc:docMk/>
            <pc:sldMk cId="1866778138" sldId="345"/>
            <ac:spMk id="7" creationId="{E5940AA3-EDE7-45AF-964D-461ADC69183B}"/>
          </ac:spMkLst>
        </pc:spChg>
        <pc:spChg chg="del mod">
          <ac:chgData name="Zuzana Jandáková" userId="6cba7b8f-fdb2-4120-850e-14bbbaa195fb" providerId="ADAL" clId="{0FA8F5F4-0924-4E3D-BD13-5EFC064702E4}" dt="2024-02-22T07:44:12.551" v="5849" actId="478"/>
          <ac:spMkLst>
            <pc:docMk/>
            <pc:sldMk cId="1866778138" sldId="345"/>
            <ac:spMk id="8" creationId="{C62B16DE-DEDD-4AFF-8178-D83CAF5E1AEF}"/>
          </ac:spMkLst>
        </pc:spChg>
        <pc:spChg chg="del mod">
          <ac:chgData name="Zuzana Jandáková" userId="6cba7b8f-fdb2-4120-850e-14bbbaa195fb" providerId="ADAL" clId="{0FA8F5F4-0924-4E3D-BD13-5EFC064702E4}" dt="2024-02-22T07:44:15.490" v="5851" actId="478"/>
          <ac:spMkLst>
            <pc:docMk/>
            <pc:sldMk cId="1866778138" sldId="345"/>
            <ac:spMk id="9" creationId="{6533E6BA-6909-4C4C-AC7A-2AF248C31B72}"/>
          </ac:spMkLst>
        </pc:spChg>
        <pc:spChg chg="del mod">
          <ac:chgData name="Zuzana Jandáková" userId="6cba7b8f-fdb2-4120-850e-14bbbaa195fb" providerId="ADAL" clId="{0FA8F5F4-0924-4E3D-BD13-5EFC064702E4}" dt="2024-02-22T07:44:18.119" v="5853" actId="478"/>
          <ac:spMkLst>
            <pc:docMk/>
            <pc:sldMk cId="1866778138" sldId="345"/>
            <ac:spMk id="10" creationId="{C476EAC6-4384-4007-83E4-2EC7C9461607}"/>
          </ac:spMkLst>
        </pc:spChg>
        <pc:spChg chg="del mod">
          <ac:chgData name="Zuzana Jandáková" userId="6cba7b8f-fdb2-4120-850e-14bbbaa195fb" providerId="ADAL" clId="{0FA8F5F4-0924-4E3D-BD13-5EFC064702E4}" dt="2024-02-22T07:44:02.083" v="5842" actId="478"/>
          <ac:spMkLst>
            <pc:docMk/>
            <pc:sldMk cId="1866778138" sldId="345"/>
            <ac:spMk id="11" creationId="{4F139B46-692B-477F-AA8E-80393B81056F}"/>
          </ac:spMkLst>
        </pc:spChg>
        <pc:spChg chg="del mod">
          <ac:chgData name="Zuzana Jandáková" userId="6cba7b8f-fdb2-4120-850e-14bbbaa195fb" providerId="ADAL" clId="{0FA8F5F4-0924-4E3D-BD13-5EFC064702E4}" dt="2024-02-22T07:44:04.489" v="5844" actId="478"/>
          <ac:spMkLst>
            <pc:docMk/>
            <pc:sldMk cId="1866778138" sldId="345"/>
            <ac:spMk id="12" creationId="{3AB45E70-7F8F-4F23-A8BF-B6B484655880}"/>
          </ac:spMkLst>
        </pc:spChg>
        <pc:spChg chg="del mod">
          <ac:chgData name="Zuzana Jandáková" userId="6cba7b8f-fdb2-4120-850e-14bbbaa195fb" providerId="ADAL" clId="{0FA8F5F4-0924-4E3D-BD13-5EFC064702E4}" dt="2024-02-22T07:44:23.107" v="5855" actId="478"/>
          <ac:spMkLst>
            <pc:docMk/>
            <pc:sldMk cId="1866778138" sldId="345"/>
            <ac:spMk id="13" creationId="{3E07DFA4-8DB1-441B-968D-1474D8D4AA73}"/>
          </ac:spMkLst>
        </pc:spChg>
        <pc:spChg chg="del mod">
          <ac:chgData name="Zuzana Jandáková" userId="6cba7b8f-fdb2-4120-850e-14bbbaa195fb" providerId="ADAL" clId="{0FA8F5F4-0924-4E3D-BD13-5EFC064702E4}" dt="2024-02-22T07:44:26.204" v="5857" actId="478"/>
          <ac:spMkLst>
            <pc:docMk/>
            <pc:sldMk cId="1866778138" sldId="345"/>
            <ac:spMk id="14" creationId="{134F511E-4973-45A0-A53F-8AD8C958CA06}"/>
          </ac:spMkLst>
        </pc:spChg>
        <pc:spChg chg="add del mod">
          <ac:chgData name="Zuzana Jandáková" userId="6cba7b8f-fdb2-4120-850e-14bbbaa195fb" providerId="ADAL" clId="{0FA8F5F4-0924-4E3D-BD13-5EFC064702E4}" dt="2024-02-22T07:44:34.411" v="5861" actId="478"/>
          <ac:spMkLst>
            <pc:docMk/>
            <pc:sldMk cId="1866778138" sldId="345"/>
            <ac:spMk id="16" creationId="{477DE8E3-DB6B-4E86-9858-DF00457E96AE}"/>
          </ac:spMkLst>
        </pc:spChg>
        <pc:picChg chg="add mod">
          <ac:chgData name="Zuzana Jandáková" userId="6cba7b8f-fdb2-4120-850e-14bbbaa195fb" providerId="ADAL" clId="{0FA8F5F4-0924-4E3D-BD13-5EFC064702E4}" dt="2024-02-22T07:45:50.130" v="5870" actId="14100"/>
          <ac:picMkLst>
            <pc:docMk/>
            <pc:sldMk cId="1866778138" sldId="345"/>
            <ac:picMk id="18" creationId="{B39D9791-75B5-48B8-BA89-D815AED12EBA}"/>
          </ac:picMkLst>
        </pc:picChg>
        <pc:picChg chg="add mod">
          <ac:chgData name="Zuzana Jandáková" userId="6cba7b8f-fdb2-4120-850e-14bbbaa195fb" providerId="ADAL" clId="{0FA8F5F4-0924-4E3D-BD13-5EFC064702E4}" dt="2024-02-22T07:45:43.635" v="5869" actId="14100"/>
          <ac:picMkLst>
            <pc:docMk/>
            <pc:sldMk cId="1866778138" sldId="345"/>
            <ac:picMk id="20" creationId="{E62A6E45-3C9D-4614-A183-33C2E7CD9AC5}"/>
          </ac:picMkLst>
        </pc:picChg>
      </pc:sldChg>
      <pc:sldChg chg="addSp delSp modSp add">
        <pc:chgData name="Zuzana Jandáková" userId="6cba7b8f-fdb2-4120-850e-14bbbaa195fb" providerId="ADAL" clId="{0FA8F5F4-0924-4E3D-BD13-5EFC064702E4}" dt="2024-02-21T19:07:14.519" v="5763" actId="1076"/>
        <pc:sldMkLst>
          <pc:docMk/>
          <pc:sldMk cId="2852343509" sldId="346"/>
        </pc:sldMkLst>
        <pc:spChg chg="del mod">
          <ac:chgData name="Zuzana Jandáková" userId="6cba7b8f-fdb2-4120-850e-14bbbaa195fb" providerId="ADAL" clId="{0FA8F5F4-0924-4E3D-BD13-5EFC064702E4}" dt="2024-02-21T19:03:24.708" v="5739" actId="478"/>
          <ac:spMkLst>
            <pc:docMk/>
            <pc:sldMk cId="2852343509" sldId="346"/>
            <ac:spMk id="2" creationId="{FF2EEE8E-0096-4551-AD37-3F5FCD8D1732}"/>
          </ac:spMkLst>
        </pc:spChg>
        <pc:spChg chg="del mod">
          <ac:chgData name="Zuzana Jandáková" userId="6cba7b8f-fdb2-4120-850e-14bbbaa195fb" providerId="ADAL" clId="{0FA8F5F4-0924-4E3D-BD13-5EFC064702E4}" dt="2024-02-21T19:03:27.973" v="5741" actId="478"/>
          <ac:spMkLst>
            <pc:docMk/>
            <pc:sldMk cId="2852343509" sldId="346"/>
            <ac:spMk id="3" creationId="{BAFA7318-33BB-4646-A055-D35EB605A0BA}"/>
          </ac:spMkLst>
        </pc:spChg>
        <pc:spChg chg="del mod">
          <ac:chgData name="Zuzana Jandáková" userId="6cba7b8f-fdb2-4120-850e-14bbbaa195fb" providerId="ADAL" clId="{0FA8F5F4-0924-4E3D-BD13-5EFC064702E4}" dt="2024-02-21T19:03:30.710" v="5743" actId="478"/>
          <ac:spMkLst>
            <pc:docMk/>
            <pc:sldMk cId="2852343509" sldId="346"/>
            <ac:spMk id="4" creationId="{EF43AA6E-15FD-4290-9525-271B1D671EE3}"/>
          </ac:spMkLst>
        </pc:spChg>
        <pc:spChg chg="del mod">
          <ac:chgData name="Zuzana Jandáková" userId="6cba7b8f-fdb2-4120-850e-14bbbaa195fb" providerId="ADAL" clId="{0FA8F5F4-0924-4E3D-BD13-5EFC064702E4}" dt="2024-02-21T19:03:39.324" v="5749" actId="478"/>
          <ac:spMkLst>
            <pc:docMk/>
            <pc:sldMk cId="2852343509" sldId="346"/>
            <ac:spMk id="5" creationId="{22276838-2423-4443-BC00-7DE67F273F09}"/>
          </ac:spMkLst>
        </pc:spChg>
        <pc:spChg chg="del mod">
          <ac:chgData name="Zuzana Jandáková" userId="6cba7b8f-fdb2-4120-850e-14bbbaa195fb" providerId="ADAL" clId="{0FA8F5F4-0924-4E3D-BD13-5EFC064702E4}" dt="2024-02-21T19:03:44.765" v="5752" actId="478"/>
          <ac:spMkLst>
            <pc:docMk/>
            <pc:sldMk cId="2852343509" sldId="346"/>
            <ac:spMk id="6" creationId="{08B7B342-CE09-4599-A7C6-4BA9F80334F6}"/>
          </ac:spMkLst>
        </pc:spChg>
        <pc:spChg chg="del mod">
          <ac:chgData name="Zuzana Jandáková" userId="6cba7b8f-fdb2-4120-850e-14bbbaa195fb" providerId="ADAL" clId="{0FA8F5F4-0924-4E3D-BD13-5EFC064702E4}" dt="2024-02-21T19:03:36.274" v="5747" actId="478"/>
          <ac:spMkLst>
            <pc:docMk/>
            <pc:sldMk cId="2852343509" sldId="346"/>
            <ac:spMk id="7" creationId="{D106775D-3F5E-49F3-A2FE-BCB10BC809F0}"/>
          </ac:spMkLst>
        </pc:spChg>
        <pc:spChg chg="del mod">
          <ac:chgData name="Zuzana Jandáková" userId="6cba7b8f-fdb2-4120-850e-14bbbaa195fb" providerId="ADAL" clId="{0FA8F5F4-0924-4E3D-BD13-5EFC064702E4}" dt="2024-02-21T19:03:33.924" v="5745" actId="478"/>
          <ac:spMkLst>
            <pc:docMk/>
            <pc:sldMk cId="2852343509" sldId="346"/>
            <ac:spMk id="8" creationId="{01D05729-3150-4677-BF67-E5467A3073DA}"/>
          </ac:spMkLst>
        </pc:spChg>
        <pc:spChg chg="del mod">
          <ac:chgData name="Zuzana Jandáková" userId="6cba7b8f-fdb2-4120-850e-14bbbaa195fb" providerId="ADAL" clId="{0FA8F5F4-0924-4E3D-BD13-5EFC064702E4}" dt="2024-02-21T19:03:48.037" v="5754" actId="478"/>
          <ac:spMkLst>
            <pc:docMk/>
            <pc:sldMk cId="2852343509" sldId="346"/>
            <ac:spMk id="9" creationId="{DC2E0A6A-C69A-4C6B-84A7-45B9350C5D09}"/>
          </ac:spMkLst>
        </pc:spChg>
        <pc:spChg chg="del mod">
          <ac:chgData name="Zuzana Jandáková" userId="6cba7b8f-fdb2-4120-850e-14bbbaa195fb" providerId="ADAL" clId="{0FA8F5F4-0924-4E3D-BD13-5EFC064702E4}" dt="2024-02-21T19:03:50.644" v="5756" actId="478"/>
          <ac:spMkLst>
            <pc:docMk/>
            <pc:sldMk cId="2852343509" sldId="346"/>
            <ac:spMk id="10" creationId="{AAD72EC5-BACF-4945-9BE3-55072384F06F}"/>
          </ac:spMkLst>
        </pc:spChg>
        <pc:graphicFrameChg chg="add mod">
          <ac:chgData name="Zuzana Jandáková" userId="6cba7b8f-fdb2-4120-850e-14bbbaa195fb" providerId="ADAL" clId="{0FA8F5F4-0924-4E3D-BD13-5EFC064702E4}" dt="2024-02-21T19:07:14.519" v="5763" actId="1076"/>
          <ac:graphicFrameMkLst>
            <pc:docMk/>
            <pc:sldMk cId="2852343509" sldId="346"/>
            <ac:graphicFrameMk id="11" creationId="{F43B76EB-2140-47CE-8A96-E878D4BC2686}"/>
          </ac:graphicFrameMkLst>
        </pc:graphicFrameChg>
        <pc:picChg chg="add del mod">
          <ac:chgData name="Zuzana Jandáková" userId="6cba7b8f-fdb2-4120-850e-14bbbaa195fb" providerId="ADAL" clId="{0FA8F5F4-0924-4E3D-BD13-5EFC064702E4}" dt="2024-02-21T19:06:38.473" v="5760" actId="478"/>
          <ac:picMkLst>
            <pc:docMk/>
            <pc:sldMk cId="2852343509" sldId="346"/>
            <ac:picMk id="13" creationId="{6C51A9D7-D13C-4864-84D3-DDE080D312DD}"/>
          </ac:picMkLst>
        </pc:picChg>
        <pc:picChg chg="add mod">
          <ac:chgData name="Zuzana Jandáková" userId="6cba7b8f-fdb2-4120-850e-14bbbaa195fb" providerId="ADAL" clId="{0FA8F5F4-0924-4E3D-BD13-5EFC064702E4}" dt="2024-02-21T19:07:06.389" v="5762" actId="1076"/>
          <ac:picMkLst>
            <pc:docMk/>
            <pc:sldMk cId="2852343509" sldId="346"/>
            <ac:picMk id="14" creationId="{85DD3D0C-A78B-4A7F-AFD8-E3152AD672C2}"/>
          </ac:picMkLst>
        </pc:picChg>
      </pc:sldChg>
      <pc:sldChg chg="addSp modSp add">
        <pc:chgData name="Zuzana Jandáková" userId="6cba7b8f-fdb2-4120-850e-14bbbaa195fb" providerId="ADAL" clId="{0FA8F5F4-0924-4E3D-BD13-5EFC064702E4}" dt="2024-02-22T13:06:15.571" v="6112" actId="1076"/>
        <pc:sldMkLst>
          <pc:docMk/>
          <pc:sldMk cId="3272929632" sldId="347"/>
        </pc:sldMkLst>
        <pc:picChg chg="add mod">
          <ac:chgData name="Zuzana Jandáková" userId="6cba7b8f-fdb2-4120-850e-14bbbaa195fb" providerId="ADAL" clId="{0FA8F5F4-0924-4E3D-BD13-5EFC064702E4}" dt="2024-02-22T13:05:56.204" v="6110" actId="1076"/>
          <ac:picMkLst>
            <pc:docMk/>
            <pc:sldMk cId="3272929632" sldId="347"/>
            <ac:picMk id="3" creationId="{D151DE3E-6270-4B2D-966B-F3413198F331}"/>
          </ac:picMkLst>
        </pc:picChg>
        <pc:picChg chg="add mod">
          <ac:chgData name="Zuzana Jandáková" userId="6cba7b8f-fdb2-4120-850e-14bbbaa195fb" providerId="ADAL" clId="{0FA8F5F4-0924-4E3D-BD13-5EFC064702E4}" dt="2024-02-22T13:06:15.571" v="6112" actId="1076"/>
          <ac:picMkLst>
            <pc:docMk/>
            <pc:sldMk cId="3272929632" sldId="347"/>
            <ac:picMk id="4" creationId="{0A045992-FF35-4E82-A5FB-C9086B633BE0}"/>
          </ac:picMkLst>
        </pc:picChg>
      </pc:sldChg>
      <pc:sldChg chg="addSp delSp modSp add ord">
        <pc:chgData name="Zuzana Jandáková" userId="6cba7b8f-fdb2-4120-850e-14bbbaa195fb" providerId="ADAL" clId="{0FA8F5F4-0924-4E3D-BD13-5EFC064702E4}" dt="2024-02-22T11:38:36.690" v="5918"/>
        <pc:sldMkLst>
          <pc:docMk/>
          <pc:sldMk cId="2139927743" sldId="348"/>
        </pc:sldMkLst>
        <pc:spChg chg="del mod">
          <ac:chgData name="Zuzana Jandáková" userId="6cba7b8f-fdb2-4120-850e-14bbbaa195fb" providerId="ADAL" clId="{0FA8F5F4-0924-4E3D-BD13-5EFC064702E4}" dt="2024-02-22T07:41:21.827" v="5823" actId="478"/>
          <ac:spMkLst>
            <pc:docMk/>
            <pc:sldMk cId="2139927743" sldId="348"/>
            <ac:spMk id="2" creationId="{67D95DE5-4686-430A-938A-709E79BE0576}"/>
          </ac:spMkLst>
        </pc:spChg>
        <pc:picChg chg="add mod">
          <ac:chgData name="Zuzana Jandáková" userId="6cba7b8f-fdb2-4120-850e-14bbbaa195fb" providerId="ADAL" clId="{0FA8F5F4-0924-4E3D-BD13-5EFC064702E4}" dt="2024-02-22T07:42:18.670" v="5828" actId="1076"/>
          <ac:picMkLst>
            <pc:docMk/>
            <pc:sldMk cId="2139927743" sldId="348"/>
            <ac:picMk id="4" creationId="{6ED010F8-F227-4202-A5AD-ACB5D90F0666}"/>
          </ac:picMkLst>
        </pc:picChg>
        <pc:picChg chg="add mod">
          <ac:chgData name="Zuzana Jandáková" userId="6cba7b8f-fdb2-4120-850e-14bbbaa195fb" providerId="ADAL" clId="{0FA8F5F4-0924-4E3D-BD13-5EFC064702E4}" dt="2024-02-22T07:42:14.164" v="5827" actId="1076"/>
          <ac:picMkLst>
            <pc:docMk/>
            <pc:sldMk cId="2139927743" sldId="348"/>
            <ac:picMk id="6" creationId="{56663EFF-5CB6-45EA-BAA7-1C4B4A182153}"/>
          </ac:picMkLst>
        </pc:picChg>
      </pc:sldChg>
      <pc:sldChg chg="addSp modSp add ord">
        <pc:chgData name="Zuzana Jandáková" userId="6cba7b8f-fdb2-4120-850e-14bbbaa195fb" providerId="ADAL" clId="{0FA8F5F4-0924-4E3D-BD13-5EFC064702E4}" dt="2024-02-22T07:46:23.026" v="5874" actId="1076"/>
        <pc:sldMkLst>
          <pc:docMk/>
          <pc:sldMk cId="959966600" sldId="349"/>
        </pc:sldMkLst>
        <pc:picChg chg="add mod">
          <ac:chgData name="Zuzana Jandáková" userId="6cba7b8f-fdb2-4120-850e-14bbbaa195fb" providerId="ADAL" clId="{0FA8F5F4-0924-4E3D-BD13-5EFC064702E4}" dt="2024-02-22T07:46:09.083" v="5872" actId="1076"/>
          <ac:picMkLst>
            <pc:docMk/>
            <pc:sldMk cId="959966600" sldId="349"/>
            <ac:picMk id="3" creationId="{836A7514-D2DF-47B1-AB0C-9D2562D9B4E5}"/>
          </ac:picMkLst>
        </pc:picChg>
        <pc:picChg chg="add mod">
          <ac:chgData name="Zuzana Jandáková" userId="6cba7b8f-fdb2-4120-850e-14bbbaa195fb" providerId="ADAL" clId="{0FA8F5F4-0924-4E3D-BD13-5EFC064702E4}" dt="2024-02-22T07:46:23.026" v="5874" actId="1076"/>
          <ac:picMkLst>
            <pc:docMk/>
            <pc:sldMk cId="959966600" sldId="349"/>
            <ac:picMk id="5" creationId="{4666289F-1DE9-4605-9D46-8BE726C0934E}"/>
          </ac:picMkLst>
        </pc:picChg>
      </pc:sldChg>
      <pc:sldChg chg="addSp delSp modSp add">
        <pc:chgData name="Zuzana Jandáková" userId="6cba7b8f-fdb2-4120-850e-14bbbaa195fb" providerId="ADAL" clId="{0FA8F5F4-0924-4E3D-BD13-5EFC064702E4}" dt="2024-02-22T07:53:10.615" v="5890" actId="1076"/>
        <pc:sldMkLst>
          <pc:docMk/>
          <pc:sldMk cId="903964800" sldId="350"/>
        </pc:sldMkLst>
        <pc:picChg chg="add mod">
          <ac:chgData name="Zuzana Jandáková" userId="6cba7b8f-fdb2-4120-850e-14bbbaa195fb" providerId="ADAL" clId="{0FA8F5F4-0924-4E3D-BD13-5EFC064702E4}" dt="2024-02-22T07:47:40.280" v="5883" actId="1076"/>
          <ac:picMkLst>
            <pc:docMk/>
            <pc:sldMk cId="903964800" sldId="350"/>
            <ac:picMk id="3" creationId="{22D5AFFB-DF40-465D-833D-A53A0C906FB2}"/>
          </ac:picMkLst>
        </pc:picChg>
        <pc:picChg chg="add del mod">
          <ac:chgData name="Zuzana Jandáková" userId="6cba7b8f-fdb2-4120-850e-14bbbaa195fb" providerId="ADAL" clId="{0FA8F5F4-0924-4E3D-BD13-5EFC064702E4}" dt="2024-02-22T07:48:16.279" v="5888" actId="478"/>
          <ac:picMkLst>
            <pc:docMk/>
            <pc:sldMk cId="903964800" sldId="350"/>
            <ac:picMk id="5" creationId="{3FE39582-B2A5-44C2-B9FF-FA1F3D90672B}"/>
          </ac:picMkLst>
        </pc:picChg>
        <pc:picChg chg="add mod">
          <ac:chgData name="Zuzana Jandáková" userId="6cba7b8f-fdb2-4120-850e-14bbbaa195fb" providerId="ADAL" clId="{0FA8F5F4-0924-4E3D-BD13-5EFC064702E4}" dt="2024-02-22T07:53:10.615" v="5890" actId="1076"/>
          <ac:picMkLst>
            <pc:docMk/>
            <pc:sldMk cId="903964800" sldId="350"/>
            <ac:picMk id="7" creationId="{2DD25431-F391-43AA-B625-A0B033D9060F}"/>
          </ac:picMkLst>
        </pc:picChg>
      </pc:sldChg>
      <pc:sldChg chg="addSp modSp add ord">
        <pc:chgData name="Zuzana Jandáková" userId="6cba7b8f-fdb2-4120-850e-14bbbaa195fb" providerId="ADAL" clId="{0FA8F5F4-0924-4E3D-BD13-5EFC064702E4}" dt="2024-02-22T11:19:51.713" v="5912"/>
        <pc:sldMkLst>
          <pc:docMk/>
          <pc:sldMk cId="2008126576" sldId="351"/>
        </pc:sldMkLst>
        <pc:picChg chg="add mod">
          <ac:chgData name="Zuzana Jandáková" userId="6cba7b8f-fdb2-4120-850e-14bbbaa195fb" providerId="ADAL" clId="{0FA8F5F4-0924-4E3D-BD13-5EFC064702E4}" dt="2024-02-22T07:47:10.280" v="5881" actId="1076"/>
          <ac:picMkLst>
            <pc:docMk/>
            <pc:sldMk cId="2008126576" sldId="351"/>
            <ac:picMk id="3" creationId="{9E535347-3E40-4C7E-8E97-17D62F7D66B5}"/>
          </ac:picMkLst>
        </pc:picChg>
        <pc:picChg chg="add mod">
          <ac:chgData name="Zuzana Jandáková" userId="6cba7b8f-fdb2-4120-850e-14bbbaa195fb" providerId="ADAL" clId="{0FA8F5F4-0924-4E3D-BD13-5EFC064702E4}" dt="2024-02-22T07:47:07.203" v="5880" actId="1076"/>
          <ac:picMkLst>
            <pc:docMk/>
            <pc:sldMk cId="2008126576" sldId="351"/>
            <ac:picMk id="5" creationId="{A7E8E9ED-02A6-41D9-9091-1F16B5936F43}"/>
          </ac:picMkLst>
        </pc:picChg>
      </pc:sldChg>
      <pc:sldChg chg="addSp delSp modSp add">
        <pc:chgData name="Zuzana Jandáková" userId="6cba7b8f-fdb2-4120-850e-14bbbaa195fb" providerId="ADAL" clId="{0FA8F5F4-0924-4E3D-BD13-5EFC064702E4}" dt="2024-02-22T11:21:02.349" v="5914" actId="1076"/>
        <pc:sldMkLst>
          <pc:docMk/>
          <pc:sldMk cId="3425141287" sldId="352"/>
        </pc:sldMkLst>
        <pc:picChg chg="add mod">
          <ac:chgData name="Zuzana Jandáková" userId="6cba7b8f-fdb2-4120-850e-14bbbaa195fb" providerId="ADAL" clId="{0FA8F5F4-0924-4E3D-BD13-5EFC064702E4}" dt="2024-02-22T11:21:02.349" v="5914" actId="1076"/>
          <ac:picMkLst>
            <pc:docMk/>
            <pc:sldMk cId="3425141287" sldId="352"/>
            <ac:picMk id="2" creationId="{61BA0D56-66E0-411F-B5E4-46A8941CF015}"/>
          </ac:picMkLst>
        </pc:picChg>
        <pc:picChg chg="add mod">
          <ac:chgData name="Zuzana Jandáková" userId="6cba7b8f-fdb2-4120-850e-14bbbaa195fb" providerId="ADAL" clId="{0FA8F5F4-0924-4E3D-BD13-5EFC064702E4}" dt="2024-02-22T07:54:02.128" v="5894" actId="1076"/>
          <ac:picMkLst>
            <pc:docMk/>
            <pc:sldMk cId="3425141287" sldId="352"/>
            <ac:picMk id="3" creationId="{A94DDBE1-9094-4106-BB6F-F27EB759C1C1}"/>
          </ac:picMkLst>
        </pc:picChg>
        <pc:picChg chg="add del mod">
          <ac:chgData name="Zuzana Jandáková" userId="6cba7b8f-fdb2-4120-850e-14bbbaa195fb" providerId="ADAL" clId="{0FA8F5F4-0924-4E3D-BD13-5EFC064702E4}" dt="2024-02-22T07:54:36.666" v="5900" actId="478"/>
          <ac:picMkLst>
            <pc:docMk/>
            <pc:sldMk cId="3425141287" sldId="352"/>
            <ac:picMk id="5" creationId="{EF728E30-30B4-4DA2-BA23-46B34C81E344}"/>
          </ac:picMkLst>
        </pc:picChg>
      </pc:sldChg>
      <pc:sldChg chg="addSp modSp add">
        <pc:chgData name="Zuzana Jandáková" userId="6cba7b8f-fdb2-4120-850e-14bbbaa195fb" providerId="ADAL" clId="{0FA8F5F4-0924-4E3D-BD13-5EFC064702E4}" dt="2024-02-22T07:56:03.256" v="5905" actId="1076"/>
        <pc:sldMkLst>
          <pc:docMk/>
          <pc:sldMk cId="1285376558" sldId="353"/>
        </pc:sldMkLst>
        <pc:picChg chg="add mod">
          <ac:chgData name="Zuzana Jandáková" userId="6cba7b8f-fdb2-4120-850e-14bbbaa195fb" providerId="ADAL" clId="{0FA8F5F4-0924-4E3D-BD13-5EFC064702E4}" dt="2024-02-22T07:55:46.638" v="5903" actId="1076"/>
          <ac:picMkLst>
            <pc:docMk/>
            <pc:sldMk cId="1285376558" sldId="353"/>
            <ac:picMk id="3" creationId="{35965260-4538-437B-B334-D5AE2DA02795}"/>
          </ac:picMkLst>
        </pc:picChg>
        <pc:picChg chg="add mod">
          <ac:chgData name="Zuzana Jandáková" userId="6cba7b8f-fdb2-4120-850e-14bbbaa195fb" providerId="ADAL" clId="{0FA8F5F4-0924-4E3D-BD13-5EFC064702E4}" dt="2024-02-22T07:56:03.256" v="5905" actId="1076"/>
          <ac:picMkLst>
            <pc:docMk/>
            <pc:sldMk cId="1285376558" sldId="353"/>
            <ac:picMk id="5" creationId="{E3C2E9C0-89F2-4F20-B95E-2CEFE6D6EA02}"/>
          </ac:picMkLst>
        </pc:picChg>
      </pc:sldChg>
      <pc:sldChg chg="addSp modSp add ord">
        <pc:chgData name="Zuzana Jandáková" userId="6cba7b8f-fdb2-4120-850e-14bbbaa195fb" providerId="ADAL" clId="{0FA8F5F4-0924-4E3D-BD13-5EFC064702E4}" dt="2024-02-22T11:30:49.464" v="5916"/>
        <pc:sldMkLst>
          <pc:docMk/>
          <pc:sldMk cId="1634717980" sldId="354"/>
        </pc:sldMkLst>
        <pc:picChg chg="add mod">
          <ac:chgData name="Zuzana Jandáková" userId="6cba7b8f-fdb2-4120-850e-14bbbaa195fb" providerId="ADAL" clId="{0FA8F5F4-0924-4E3D-BD13-5EFC064702E4}" dt="2024-02-22T08:02:02.265" v="5908" actId="1076"/>
          <ac:picMkLst>
            <pc:docMk/>
            <pc:sldMk cId="1634717980" sldId="354"/>
            <ac:picMk id="3" creationId="{7D24DCC7-1FC2-44CE-9EF7-C36F35AFA031}"/>
          </ac:picMkLst>
        </pc:picChg>
        <pc:picChg chg="add mod">
          <ac:chgData name="Zuzana Jandáková" userId="6cba7b8f-fdb2-4120-850e-14bbbaa195fb" providerId="ADAL" clId="{0FA8F5F4-0924-4E3D-BD13-5EFC064702E4}" dt="2024-02-22T08:02:17.020" v="5911" actId="1076"/>
          <ac:picMkLst>
            <pc:docMk/>
            <pc:sldMk cId="1634717980" sldId="354"/>
            <ac:picMk id="5" creationId="{CB5D0E1E-8544-4C0E-A110-FC3B97E7D176}"/>
          </ac:picMkLst>
        </pc:picChg>
      </pc:sldChg>
      <pc:sldMasterChg chg="delSldLayout">
        <pc:chgData name="Zuzana Jandáková" userId="6cba7b8f-fdb2-4120-850e-14bbbaa195fb" providerId="ADAL" clId="{0FA8F5F4-0924-4E3D-BD13-5EFC064702E4}" dt="2024-02-21T18:40:59.935" v="5292" actId="2696"/>
        <pc:sldMasterMkLst>
          <pc:docMk/>
          <pc:sldMasterMk cId="0" sldId="2147483685"/>
        </pc:sldMasterMkLst>
        <pc:sldLayoutChg chg="del">
          <pc:chgData name="Zuzana Jandáková" userId="6cba7b8f-fdb2-4120-850e-14bbbaa195fb" providerId="ADAL" clId="{0FA8F5F4-0924-4E3D-BD13-5EFC064702E4}" dt="2024-02-21T18:40:05.970" v="5276" actId="2696"/>
          <pc:sldLayoutMkLst>
            <pc:docMk/>
            <pc:sldMasterMk cId="0" sldId="2147483685"/>
            <pc:sldLayoutMk cId="0" sldId="2147483653"/>
          </pc:sldLayoutMkLst>
        </pc:sldLayoutChg>
        <pc:sldLayoutChg chg="del">
          <pc:chgData name="Zuzana Jandáková" userId="6cba7b8f-fdb2-4120-850e-14bbbaa195fb" providerId="ADAL" clId="{0FA8F5F4-0924-4E3D-BD13-5EFC064702E4}" dt="2024-02-21T18:40:09.958" v="5282" actId="2696"/>
          <pc:sldLayoutMkLst>
            <pc:docMk/>
            <pc:sldMasterMk cId="0" sldId="2147483685"/>
            <pc:sldLayoutMk cId="0" sldId="2147483656"/>
          </pc:sldLayoutMkLst>
        </pc:sldLayoutChg>
        <pc:sldLayoutChg chg="del">
          <pc:chgData name="Zuzana Jandáková" userId="6cba7b8f-fdb2-4120-850e-14bbbaa195fb" providerId="ADAL" clId="{0FA8F5F4-0924-4E3D-BD13-5EFC064702E4}" dt="2024-02-21T18:40:03.647" v="5272" actId="2696"/>
          <pc:sldLayoutMkLst>
            <pc:docMk/>
            <pc:sldMasterMk cId="0" sldId="2147483685"/>
            <pc:sldLayoutMk cId="0" sldId="2147483657"/>
          </pc:sldLayoutMkLst>
        </pc:sldLayoutChg>
        <pc:sldLayoutChg chg="del">
          <pc:chgData name="Zuzana Jandáková" userId="6cba7b8f-fdb2-4120-850e-14bbbaa195fb" providerId="ADAL" clId="{0FA8F5F4-0924-4E3D-BD13-5EFC064702E4}" dt="2024-02-21T18:40:04.871" v="5274" actId="2696"/>
          <pc:sldLayoutMkLst>
            <pc:docMk/>
            <pc:sldMasterMk cId="0" sldId="2147483685"/>
            <pc:sldLayoutMk cId="0" sldId="2147483663"/>
          </pc:sldLayoutMkLst>
        </pc:sldLayoutChg>
        <pc:sldLayoutChg chg="del">
          <pc:chgData name="Zuzana Jandáková" userId="6cba7b8f-fdb2-4120-850e-14bbbaa195fb" providerId="ADAL" clId="{0FA8F5F4-0924-4E3D-BD13-5EFC064702E4}" dt="2024-02-21T18:40:12.075" v="5285" actId="2696"/>
          <pc:sldLayoutMkLst>
            <pc:docMk/>
            <pc:sldMasterMk cId="0" sldId="2147483685"/>
            <pc:sldLayoutMk cId="0" sldId="2147483666"/>
          </pc:sldLayoutMkLst>
        </pc:sldLayoutChg>
        <pc:sldLayoutChg chg="del">
          <pc:chgData name="Zuzana Jandáková" userId="6cba7b8f-fdb2-4120-850e-14bbbaa195fb" providerId="ADAL" clId="{0FA8F5F4-0924-4E3D-BD13-5EFC064702E4}" dt="2024-02-21T18:40:13.170" v="5287" actId="2696"/>
          <pc:sldLayoutMkLst>
            <pc:docMk/>
            <pc:sldMasterMk cId="0" sldId="2147483685"/>
            <pc:sldLayoutMk cId="0" sldId="2147483667"/>
          </pc:sldLayoutMkLst>
        </pc:sldLayoutChg>
        <pc:sldLayoutChg chg="del">
          <pc:chgData name="Zuzana Jandáková" userId="6cba7b8f-fdb2-4120-850e-14bbbaa195fb" providerId="ADAL" clId="{0FA8F5F4-0924-4E3D-BD13-5EFC064702E4}" dt="2024-02-21T18:40:59.935" v="5292" actId="2696"/>
          <pc:sldLayoutMkLst>
            <pc:docMk/>
            <pc:sldMasterMk cId="0" sldId="2147483685"/>
            <pc:sldLayoutMk cId="0" sldId="2147483670"/>
          </pc:sldLayoutMkLst>
        </pc:sldLayoutChg>
        <pc:sldLayoutChg chg="del">
          <pc:chgData name="Zuzana Jandáková" userId="6cba7b8f-fdb2-4120-850e-14bbbaa195fb" providerId="ADAL" clId="{0FA8F5F4-0924-4E3D-BD13-5EFC064702E4}" dt="2024-02-21T18:40:07.972" v="5279" actId="2696"/>
          <pc:sldLayoutMkLst>
            <pc:docMk/>
            <pc:sldMasterMk cId="0" sldId="2147483685"/>
            <pc:sldLayoutMk cId="0" sldId="2147483679"/>
          </pc:sldLayoutMkLst>
        </pc:sldLayoutChg>
        <pc:sldLayoutChg chg="del">
          <pc:chgData name="Zuzana Jandáková" userId="6cba7b8f-fdb2-4120-850e-14bbbaa195fb" providerId="ADAL" clId="{0FA8F5F4-0924-4E3D-BD13-5EFC064702E4}" dt="2024-02-21T18:40:58.840" v="5290" actId="2696"/>
          <pc:sldLayoutMkLst>
            <pc:docMk/>
            <pc:sldMasterMk cId="0" sldId="2147483685"/>
            <pc:sldLayoutMk cId="0" sldId="2147483680"/>
          </pc:sldLayoutMkLst>
        </pc:sldLayoutChg>
      </pc:sldMasterChg>
      <pc:sldMasterChg chg="del delSldLayout">
        <pc:chgData name="Zuzana Jandáková" userId="6cba7b8f-fdb2-4120-850e-14bbbaa195fb" providerId="ADAL" clId="{0FA8F5F4-0924-4E3D-BD13-5EFC064702E4}" dt="2024-02-21T18:41:21.376" v="5314" actId="2696"/>
        <pc:sldMasterMkLst>
          <pc:docMk/>
          <pc:sldMasterMk cId="0" sldId="2147483686"/>
        </pc:sldMasterMkLst>
        <pc:sldLayoutChg chg="del">
          <pc:chgData name="Zuzana Jandáková" userId="6cba7b8f-fdb2-4120-850e-14bbbaa195fb" providerId="ADAL" clId="{0FA8F5F4-0924-4E3D-BD13-5EFC064702E4}" dt="2024-02-21T18:41:21.376" v="5313" actId="2696"/>
          <pc:sldLayoutMkLst>
            <pc:docMk/>
            <pc:sldMasterMk cId="0" sldId="2147483686"/>
            <pc:sldLayoutMk cId="0" sldId="2147483683"/>
          </pc:sldLayoutMkLst>
        </pc:sldLayoutChg>
        <pc:sldLayoutChg chg="del">
          <pc:chgData name="Zuzana Jandáková" userId="6cba7b8f-fdb2-4120-850e-14bbbaa195fb" providerId="ADAL" clId="{0FA8F5F4-0924-4E3D-BD13-5EFC064702E4}" dt="2024-02-21T18:41:12.039" v="5305" actId="2696"/>
          <pc:sldLayoutMkLst>
            <pc:docMk/>
            <pc:sldMasterMk cId="0" sldId="2147483686"/>
            <pc:sldLayoutMk cId="0" sldId="2147483684"/>
          </pc:sldLayoutMkLst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5e5383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f5e5383f82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dirty="0"/>
              <a:t>RETEČNÍ NÁDRŽE U VEŘEJNÝCH BUDOV - SOKOLOVNA</a:t>
            </a:r>
          </a:p>
        </p:txBody>
      </p:sp>
    </p:spTree>
    <p:extLst>
      <p:ext uri="{BB962C8B-B14F-4D97-AF65-F5344CB8AC3E}">
        <p14:creationId xmlns:p14="http://schemas.microsoft.com/office/powerpoint/2010/main" val="2986840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99f2f57a71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99f2f57a71_0_15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dirty="0"/>
              <a:t>KANALIZACE ULICE U MLÝNA</a:t>
            </a:r>
          </a:p>
        </p:txBody>
      </p:sp>
    </p:spTree>
    <p:extLst>
      <p:ext uri="{BB962C8B-B14F-4D97-AF65-F5344CB8AC3E}">
        <p14:creationId xmlns:p14="http://schemas.microsoft.com/office/powerpoint/2010/main" val="306883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dirty="0"/>
              <a:t>KANALIZACE U MLÝNA</a:t>
            </a:r>
          </a:p>
        </p:txBody>
      </p:sp>
    </p:spTree>
    <p:extLst>
      <p:ext uri="{BB962C8B-B14F-4D97-AF65-F5344CB8AC3E}">
        <p14:creationId xmlns:p14="http://schemas.microsoft.com/office/powerpoint/2010/main" val="1730665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f6ba8312ab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f6ba8312ab_0_16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f6ba8312ab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7" name="Google Shape;1627;gf6ba8312ab_0_47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bd6c00e730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4" name="Google Shape;2034;gbd6c00e730_0_18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gf6ba8312ab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7" name="Google Shape;1757;gf6ba8312ab_0_2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99f2f57a71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99f2f57a71_0_15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7316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gf6ba8312ab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6" name="Google Shape;1936;gf6ba8312ab_0_5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99f2f57a71_0_21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5451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gf6ba8312ab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6" name="Google Shape;1656;gf6ba8312ab_0_53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Google Shape;1892;gf8d1b88d54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3" name="Google Shape;1893;gf8d1b88d54_0_3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f6ba8312ab_0_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f6ba8312ab_0_66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99f2f57a71_0_1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559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bd6c00e730_0_8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32695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bd6c00e730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bd6c00e730_0_25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99f2f57a71_0_20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99f2f57a71_0_1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bd6c00e730_0_8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99f2f57a71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>
          <a:extLst>
            <a:ext uri="{FF2B5EF4-FFF2-40B4-BE49-F238E27FC236}">
              <a16:creationId xmlns:a16="http://schemas.microsoft.com/office/drawing/2014/main" id="{2218260D-E81A-B09A-7FF8-57F6221B7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bd6c00e730_0_205:notes">
            <a:extLst>
              <a:ext uri="{FF2B5EF4-FFF2-40B4-BE49-F238E27FC236}">
                <a16:creationId xmlns:a16="http://schemas.microsoft.com/office/drawing/2014/main" id="{F3E921B6-6432-BDBB-6B07-E9FC2A75C8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bd6c00e730_0_205:notes">
            <a:extLst>
              <a:ext uri="{FF2B5EF4-FFF2-40B4-BE49-F238E27FC236}">
                <a16:creationId xmlns:a16="http://schemas.microsoft.com/office/drawing/2014/main" id="{91D20208-1BE7-757E-00D8-4225A6DCA6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5345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bd6c00e730_0_20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bd6c00e730_0_1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d6c00e7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d6c00e730_0_1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283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gf6ba8312ab_0_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7" name="Google Shape;1807;gf6ba8312ab_0_79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gf6ba8312ab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4" name="Google Shape;1414;gf6ba8312ab_0_102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dirty="0">
                <a:solidFill>
                  <a:srgbClr val="FF0000"/>
                </a:solidFill>
              </a:rPr>
              <a:t>KNIHOVNA A ZÁZEMÍ PRO SPOLKY</a:t>
            </a:r>
          </a:p>
        </p:txBody>
      </p:sp>
    </p:spTree>
    <p:extLst>
      <p:ext uri="{BB962C8B-B14F-4D97-AF65-F5344CB8AC3E}">
        <p14:creationId xmlns:p14="http://schemas.microsoft.com/office/powerpoint/2010/main" val="3430266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gf6ba8312ab_0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3" name="Google Shape;2123;gf6ba8312ab_0_64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dirty="0"/>
              <a:t>RETENČNÍ NÁDRŽE U VEŘEJNÝCH BUDOV – SMUTEČNÍ SÍŇ</a:t>
            </a:r>
          </a:p>
        </p:txBody>
      </p:sp>
    </p:spTree>
    <p:extLst>
      <p:ext uri="{BB962C8B-B14F-4D97-AF65-F5344CB8AC3E}">
        <p14:creationId xmlns:p14="http://schemas.microsoft.com/office/powerpoint/2010/main" val="371574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68150" y="1025925"/>
            <a:ext cx="6258300" cy="13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368150" y="2548875"/>
            <a:ext cx="56082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7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4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4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4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4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4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4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4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716400" y="2376575"/>
            <a:ext cx="4409100" cy="8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title" idx="2" hasCustomPrompt="1"/>
          </p:nvPr>
        </p:nvSpPr>
        <p:spPr>
          <a:xfrm>
            <a:off x="1974700" y="1204663"/>
            <a:ext cx="1892400" cy="873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1" name="Google Shape;151;p14"/>
          <p:cNvSpPr txBox="1">
            <a:spLocks noGrp="1"/>
          </p:cNvSpPr>
          <p:nvPr>
            <p:ph type="subTitle" idx="1"/>
          </p:nvPr>
        </p:nvSpPr>
        <p:spPr>
          <a:xfrm>
            <a:off x="716400" y="3548475"/>
            <a:ext cx="4409100" cy="3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4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9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/>
          <p:nvPr/>
        </p:nvSpPr>
        <p:spPr>
          <a:xfrm flipH="1">
            <a:off x="-187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5"/>
          <p:cNvSpPr/>
          <p:nvPr/>
        </p:nvSpPr>
        <p:spPr>
          <a:xfrm flipH="1">
            <a:off x="-187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5"/>
          <p:cNvSpPr/>
          <p:nvPr/>
        </p:nvSpPr>
        <p:spPr>
          <a:xfrm flipH="1">
            <a:off x="5058752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5"/>
          <p:cNvSpPr/>
          <p:nvPr/>
        </p:nvSpPr>
        <p:spPr>
          <a:xfrm flipH="1">
            <a:off x="1725345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5"/>
          <p:cNvSpPr/>
          <p:nvPr/>
        </p:nvSpPr>
        <p:spPr>
          <a:xfrm flipH="1">
            <a:off x="1381650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"/>
          <p:cNvSpPr/>
          <p:nvPr/>
        </p:nvSpPr>
        <p:spPr>
          <a:xfrm flipH="1">
            <a:off x="6558607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5"/>
          <p:cNvSpPr/>
          <p:nvPr/>
        </p:nvSpPr>
        <p:spPr>
          <a:xfrm flipH="1">
            <a:off x="-225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title"/>
          </p:nvPr>
        </p:nvSpPr>
        <p:spPr>
          <a:xfrm>
            <a:off x="3363300" y="2299738"/>
            <a:ext cx="5067600" cy="10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title" idx="2" hasCustomPrompt="1"/>
          </p:nvPr>
        </p:nvSpPr>
        <p:spPr>
          <a:xfrm>
            <a:off x="4950900" y="1281163"/>
            <a:ext cx="1892400" cy="873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"/>
          </p:nvPr>
        </p:nvSpPr>
        <p:spPr>
          <a:xfrm>
            <a:off x="3363300" y="3471925"/>
            <a:ext cx="5067600" cy="3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5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6"/>
          <p:cNvSpPr/>
          <p:nvPr/>
        </p:nvSpPr>
        <p:spPr>
          <a:xfrm flipH="1">
            <a:off x="-187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6"/>
          <p:cNvSpPr/>
          <p:nvPr/>
        </p:nvSpPr>
        <p:spPr>
          <a:xfrm flipH="1">
            <a:off x="-187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6"/>
          <p:cNvSpPr/>
          <p:nvPr/>
        </p:nvSpPr>
        <p:spPr>
          <a:xfrm flipH="1">
            <a:off x="5058752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6"/>
          <p:cNvSpPr/>
          <p:nvPr/>
        </p:nvSpPr>
        <p:spPr>
          <a:xfrm flipH="1">
            <a:off x="1725345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"/>
          <p:cNvSpPr/>
          <p:nvPr/>
        </p:nvSpPr>
        <p:spPr>
          <a:xfrm flipH="1">
            <a:off x="1381650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6"/>
          <p:cNvSpPr/>
          <p:nvPr/>
        </p:nvSpPr>
        <p:spPr>
          <a:xfrm flipH="1">
            <a:off x="6558607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"/>
          <p:cNvSpPr/>
          <p:nvPr/>
        </p:nvSpPr>
        <p:spPr>
          <a:xfrm flipH="1">
            <a:off x="-225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"/>
          <p:cNvSpPr/>
          <p:nvPr/>
        </p:nvSpPr>
        <p:spPr>
          <a:xfrm flipH="1">
            <a:off x="-187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 flipH="1">
            <a:off x="-187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8"/>
          <p:cNvSpPr/>
          <p:nvPr/>
        </p:nvSpPr>
        <p:spPr>
          <a:xfrm flipH="1">
            <a:off x="5058752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8"/>
          <p:cNvSpPr/>
          <p:nvPr/>
        </p:nvSpPr>
        <p:spPr>
          <a:xfrm flipH="1">
            <a:off x="1725345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8"/>
          <p:cNvSpPr/>
          <p:nvPr/>
        </p:nvSpPr>
        <p:spPr>
          <a:xfrm flipH="1">
            <a:off x="1381650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"/>
          <p:cNvSpPr/>
          <p:nvPr/>
        </p:nvSpPr>
        <p:spPr>
          <a:xfrm flipH="1">
            <a:off x="6558607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"/>
          <p:cNvSpPr/>
          <p:nvPr/>
        </p:nvSpPr>
        <p:spPr>
          <a:xfrm flipH="1">
            <a:off x="-225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777450" y="3667575"/>
            <a:ext cx="4077300" cy="4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subTitle" idx="1"/>
          </p:nvPr>
        </p:nvSpPr>
        <p:spPr>
          <a:xfrm>
            <a:off x="777450" y="1106925"/>
            <a:ext cx="4077300" cy="22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 txBox="1">
            <a:spLocks noGrp="1"/>
          </p:cNvSpPr>
          <p:nvPr>
            <p:ph type="title"/>
          </p:nvPr>
        </p:nvSpPr>
        <p:spPr>
          <a:xfrm>
            <a:off x="720000" y="2111925"/>
            <a:ext cx="3883200" cy="10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9"/>
          <p:cNvSpPr txBox="1">
            <a:spLocks noGrp="1"/>
          </p:cNvSpPr>
          <p:nvPr>
            <p:ph type="subTitle" idx="1"/>
          </p:nvPr>
        </p:nvSpPr>
        <p:spPr>
          <a:xfrm>
            <a:off x="720000" y="3208113"/>
            <a:ext cx="3883200" cy="10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9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9"/>
          <p:cNvSpPr/>
          <p:nvPr/>
        </p:nvSpPr>
        <p:spPr>
          <a:xfrm>
            <a:off x="1897685" y="1569456"/>
            <a:ext cx="1954646" cy="436798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9"/>
          <p:cNvSpPr/>
          <p:nvPr/>
        </p:nvSpPr>
        <p:spPr>
          <a:xfrm>
            <a:off x="-426167" y="4241830"/>
            <a:ext cx="1519085" cy="436802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9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9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9"/>
          <p:cNvSpPr/>
          <p:nvPr/>
        </p:nvSpPr>
        <p:spPr>
          <a:xfrm>
            <a:off x="8310560" y="33305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3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2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2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2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2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2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title"/>
          </p:nvPr>
        </p:nvSpPr>
        <p:spPr>
          <a:xfrm>
            <a:off x="1717338" y="1669525"/>
            <a:ext cx="257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2"/>
          <p:cNvSpPr txBox="1">
            <a:spLocks noGrp="1"/>
          </p:cNvSpPr>
          <p:nvPr>
            <p:ph type="subTitle" idx="1"/>
          </p:nvPr>
        </p:nvSpPr>
        <p:spPr>
          <a:xfrm>
            <a:off x="1717338" y="2393700"/>
            <a:ext cx="25755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6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"/>
          <p:cNvSpPr txBox="1">
            <a:spLocks noGrp="1"/>
          </p:cNvSpPr>
          <p:nvPr>
            <p:ph type="title"/>
          </p:nvPr>
        </p:nvSpPr>
        <p:spPr>
          <a:xfrm>
            <a:off x="720000" y="1669525"/>
            <a:ext cx="365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subTitle" idx="1"/>
          </p:nvPr>
        </p:nvSpPr>
        <p:spPr>
          <a:xfrm>
            <a:off x="720000" y="2393700"/>
            <a:ext cx="3653700" cy="13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3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3"/>
          <p:cNvSpPr/>
          <p:nvPr/>
        </p:nvSpPr>
        <p:spPr>
          <a:xfrm>
            <a:off x="-225" y="2021796"/>
            <a:ext cx="9143957" cy="1843556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3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3"/>
          <p:cNvSpPr/>
          <p:nvPr/>
        </p:nvSpPr>
        <p:spPr>
          <a:xfrm>
            <a:off x="4676262" y="2308426"/>
            <a:ext cx="1469128" cy="32829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3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3"/>
          <p:cNvSpPr/>
          <p:nvPr/>
        </p:nvSpPr>
        <p:spPr>
          <a:xfrm>
            <a:off x="1124905" y="3622445"/>
            <a:ext cx="1140023" cy="328298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3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8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>
            <a:spLocks noGrp="1"/>
          </p:cNvSpPr>
          <p:nvPr>
            <p:ph type="body" idx="1"/>
          </p:nvPr>
        </p:nvSpPr>
        <p:spPr>
          <a:xfrm>
            <a:off x="4797150" y="2195775"/>
            <a:ext cx="3579300" cy="25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25"/>
          <p:cNvSpPr txBox="1">
            <a:spLocks noGrp="1"/>
          </p:cNvSpPr>
          <p:nvPr>
            <p:ph type="title"/>
          </p:nvPr>
        </p:nvSpPr>
        <p:spPr>
          <a:xfrm>
            <a:off x="4797150" y="1522200"/>
            <a:ext cx="357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5"/>
          <p:cNvSpPr/>
          <p:nvPr/>
        </p:nvSpPr>
        <p:spPr>
          <a:xfrm>
            <a:off x="3102476" y="1283938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5"/>
          <p:cNvSpPr/>
          <p:nvPr/>
        </p:nvSpPr>
        <p:spPr>
          <a:xfrm>
            <a:off x="6137410" y="3609756"/>
            <a:ext cx="1954646" cy="436798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5"/>
          <p:cNvSpPr/>
          <p:nvPr/>
        </p:nvSpPr>
        <p:spPr>
          <a:xfrm>
            <a:off x="7005083" y="1206830"/>
            <a:ext cx="1519085" cy="436802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5"/>
          <p:cNvSpPr/>
          <p:nvPr/>
        </p:nvSpPr>
        <p:spPr>
          <a:xfrm>
            <a:off x="1819535" y="326785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5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5"/>
          <p:cNvSpPr/>
          <p:nvPr/>
        </p:nvSpPr>
        <p:spPr>
          <a:xfrm>
            <a:off x="8310560" y="33305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5"/>
          <p:cNvSpPr/>
          <p:nvPr/>
        </p:nvSpPr>
        <p:spPr>
          <a:xfrm>
            <a:off x="-266849" y="247750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0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6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6"/>
          <p:cNvSpPr/>
          <p:nvPr/>
        </p:nvSpPr>
        <p:spPr>
          <a:xfrm>
            <a:off x="-225" y="2021796"/>
            <a:ext cx="9143957" cy="1843556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6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6"/>
          <p:cNvSpPr/>
          <p:nvPr/>
        </p:nvSpPr>
        <p:spPr>
          <a:xfrm>
            <a:off x="4676262" y="2308426"/>
            <a:ext cx="1469128" cy="32829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6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6"/>
          <p:cNvSpPr/>
          <p:nvPr/>
        </p:nvSpPr>
        <p:spPr>
          <a:xfrm>
            <a:off x="1124905" y="3622445"/>
            <a:ext cx="1140023" cy="328298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6"/>
          <p:cNvSpPr txBox="1">
            <a:spLocks noGrp="1"/>
          </p:cNvSpPr>
          <p:nvPr>
            <p:ph type="body" idx="1"/>
          </p:nvPr>
        </p:nvSpPr>
        <p:spPr>
          <a:xfrm>
            <a:off x="713100" y="1157300"/>
            <a:ext cx="3736500" cy="34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26"/>
          <p:cNvSpPr txBox="1">
            <a:spLocks noGrp="1"/>
          </p:cNvSpPr>
          <p:nvPr>
            <p:ph type="body" idx="2"/>
          </p:nvPr>
        </p:nvSpPr>
        <p:spPr>
          <a:xfrm>
            <a:off x="4694500" y="1157300"/>
            <a:ext cx="3736500" cy="34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7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7"/>
          <p:cNvSpPr/>
          <p:nvPr/>
        </p:nvSpPr>
        <p:spPr>
          <a:xfrm>
            <a:off x="1897685" y="1569456"/>
            <a:ext cx="1954646" cy="436798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7"/>
          <p:cNvSpPr/>
          <p:nvPr/>
        </p:nvSpPr>
        <p:spPr>
          <a:xfrm>
            <a:off x="7005083" y="1206830"/>
            <a:ext cx="1519085" cy="436802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7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7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8310560" y="33305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27"/>
          <p:cNvSpPr txBox="1">
            <a:spLocks noGrp="1"/>
          </p:cNvSpPr>
          <p:nvPr>
            <p:ph type="title" idx="2"/>
          </p:nvPr>
        </p:nvSpPr>
        <p:spPr>
          <a:xfrm>
            <a:off x="2501200" y="35209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2" name="Google Shape;282;p27"/>
          <p:cNvSpPr txBox="1">
            <a:spLocks noGrp="1"/>
          </p:cNvSpPr>
          <p:nvPr>
            <p:ph type="subTitle" idx="1"/>
          </p:nvPr>
        </p:nvSpPr>
        <p:spPr>
          <a:xfrm>
            <a:off x="2501200" y="39845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7"/>
          <p:cNvSpPr txBox="1">
            <a:spLocks noGrp="1"/>
          </p:cNvSpPr>
          <p:nvPr>
            <p:ph type="title" idx="3"/>
          </p:nvPr>
        </p:nvSpPr>
        <p:spPr>
          <a:xfrm>
            <a:off x="4337296" y="1604125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4" name="Google Shape;284;p27"/>
          <p:cNvSpPr txBox="1">
            <a:spLocks noGrp="1"/>
          </p:cNvSpPr>
          <p:nvPr>
            <p:ph type="subTitle" idx="4"/>
          </p:nvPr>
        </p:nvSpPr>
        <p:spPr>
          <a:xfrm>
            <a:off x="4337294" y="2067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-225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-225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038200" y="2127813"/>
            <a:ext cx="50676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3625800" y="1111950"/>
            <a:ext cx="1892400" cy="873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038200" y="3338725"/>
            <a:ext cx="5067600" cy="3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2821676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6252003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1248549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9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9"/>
          <p:cNvSpPr/>
          <p:nvPr/>
        </p:nvSpPr>
        <p:spPr>
          <a:xfrm>
            <a:off x="4315037" y="2407601"/>
            <a:ext cx="1469128" cy="32829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9"/>
          <p:cNvSpPr/>
          <p:nvPr/>
        </p:nvSpPr>
        <p:spPr>
          <a:xfrm>
            <a:off x="7119541" y="138804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9"/>
          <p:cNvSpPr/>
          <p:nvPr/>
        </p:nvSpPr>
        <p:spPr>
          <a:xfrm>
            <a:off x="1124905" y="3622445"/>
            <a:ext cx="1140023" cy="328298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9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9"/>
          <p:cNvSpPr/>
          <p:nvPr/>
        </p:nvSpPr>
        <p:spPr>
          <a:xfrm>
            <a:off x="3807976" y="4515596"/>
            <a:ext cx="792059" cy="177001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9"/>
          <p:cNvSpPr/>
          <p:nvPr/>
        </p:nvSpPr>
        <p:spPr>
          <a:xfrm flipH="1">
            <a:off x="-2" y="4743104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9"/>
          <p:cNvSpPr/>
          <p:nvPr/>
        </p:nvSpPr>
        <p:spPr>
          <a:xfrm>
            <a:off x="8230876" y="219696"/>
            <a:ext cx="792059" cy="177001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29"/>
          <p:cNvSpPr txBox="1">
            <a:spLocks noGrp="1"/>
          </p:cNvSpPr>
          <p:nvPr>
            <p:ph type="title" idx="2"/>
          </p:nvPr>
        </p:nvSpPr>
        <p:spPr>
          <a:xfrm>
            <a:off x="1072100" y="172187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1" name="Google Shape;311;p29"/>
          <p:cNvSpPr txBox="1">
            <a:spLocks noGrp="1"/>
          </p:cNvSpPr>
          <p:nvPr>
            <p:ph type="subTitle" idx="1"/>
          </p:nvPr>
        </p:nvSpPr>
        <p:spPr>
          <a:xfrm>
            <a:off x="1072100" y="23084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29"/>
          <p:cNvSpPr txBox="1">
            <a:spLocks noGrp="1"/>
          </p:cNvSpPr>
          <p:nvPr>
            <p:ph type="title" idx="3"/>
          </p:nvPr>
        </p:nvSpPr>
        <p:spPr>
          <a:xfrm>
            <a:off x="6252683" y="172187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3" name="Google Shape;313;p29"/>
          <p:cNvSpPr txBox="1">
            <a:spLocks noGrp="1"/>
          </p:cNvSpPr>
          <p:nvPr>
            <p:ph type="subTitle" idx="4"/>
          </p:nvPr>
        </p:nvSpPr>
        <p:spPr>
          <a:xfrm>
            <a:off x="6252679" y="23084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29"/>
          <p:cNvSpPr txBox="1">
            <a:spLocks noGrp="1"/>
          </p:cNvSpPr>
          <p:nvPr>
            <p:ph type="title" idx="5"/>
          </p:nvPr>
        </p:nvSpPr>
        <p:spPr>
          <a:xfrm>
            <a:off x="1072100" y="315527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5" name="Google Shape;315;p29"/>
          <p:cNvSpPr txBox="1">
            <a:spLocks noGrp="1"/>
          </p:cNvSpPr>
          <p:nvPr>
            <p:ph type="subTitle" idx="6"/>
          </p:nvPr>
        </p:nvSpPr>
        <p:spPr>
          <a:xfrm>
            <a:off x="1072100" y="37418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29"/>
          <p:cNvSpPr txBox="1">
            <a:spLocks noGrp="1"/>
          </p:cNvSpPr>
          <p:nvPr>
            <p:ph type="title" idx="7"/>
          </p:nvPr>
        </p:nvSpPr>
        <p:spPr>
          <a:xfrm>
            <a:off x="6252683" y="315527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7" name="Google Shape;317;p29"/>
          <p:cNvSpPr txBox="1">
            <a:spLocks noGrp="1"/>
          </p:cNvSpPr>
          <p:nvPr>
            <p:ph type="subTitle" idx="8"/>
          </p:nvPr>
        </p:nvSpPr>
        <p:spPr>
          <a:xfrm>
            <a:off x="6252679" y="37418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0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0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0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0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0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0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0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0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30"/>
          <p:cNvSpPr txBox="1">
            <a:spLocks noGrp="1"/>
          </p:cNvSpPr>
          <p:nvPr>
            <p:ph type="title" idx="2"/>
          </p:nvPr>
        </p:nvSpPr>
        <p:spPr>
          <a:xfrm>
            <a:off x="992613" y="1656810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8" name="Google Shape;328;p30"/>
          <p:cNvSpPr txBox="1">
            <a:spLocks noGrp="1"/>
          </p:cNvSpPr>
          <p:nvPr>
            <p:ph type="subTitle" idx="1"/>
          </p:nvPr>
        </p:nvSpPr>
        <p:spPr>
          <a:xfrm>
            <a:off x="992613" y="210802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0"/>
          <p:cNvSpPr txBox="1">
            <a:spLocks noGrp="1"/>
          </p:cNvSpPr>
          <p:nvPr>
            <p:ph type="title" idx="3"/>
          </p:nvPr>
        </p:nvSpPr>
        <p:spPr>
          <a:xfrm>
            <a:off x="6173190" y="1656810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0" name="Google Shape;330;p30"/>
          <p:cNvSpPr txBox="1">
            <a:spLocks noGrp="1"/>
          </p:cNvSpPr>
          <p:nvPr>
            <p:ph type="subTitle" idx="4"/>
          </p:nvPr>
        </p:nvSpPr>
        <p:spPr>
          <a:xfrm>
            <a:off x="6173191" y="210802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0"/>
          <p:cNvSpPr txBox="1">
            <a:spLocks noGrp="1"/>
          </p:cNvSpPr>
          <p:nvPr>
            <p:ph type="title" idx="5"/>
          </p:nvPr>
        </p:nvSpPr>
        <p:spPr>
          <a:xfrm>
            <a:off x="992613" y="3222838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2" name="Google Shape;332;p30"/>
          <p:cNvSpPr txBox="1">
            <a:spLocks noGrp="1"/>
          </p:cNvSpPr>
          <p:nvPr>
            <p:ph type="subTitle" idx="6"/>
          </p:nvPr>
        </p:nvSpPr>
        <p:spPr>
          <a:xfrm>
            <a:off x="992613" y="3674063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30"/>
          <p:cNvSpPr txBox="1">
            <a:spLocks noGrp="1"/>
          </p:cNvSpPr>
          <p:nvPr>
            <p:ph type="title" idx="7"/>
          </p:nvPr>
        </p:nvSpPr>
        <p:spPr>
          <a:xfrm>
            <a:off x="6173190" y="3222838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4" name="Google Shape;334;p30"/>
          <p:cNvSpPr txBox="1">
            <a:spLocks noGrp="1"/>
          </p:cNvSpPr>
          <p:nvPr>
            <p:ph type="subTitle" idx="8"/>
          </p:nvPr>
        </p:nvSpPr>
        <p:spPr>
          <a:xfrm>
            <a:off x="6173191" y="3674063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0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1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1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1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1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1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1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31"/>
          <p:cNvSpPr txBox="1">
            <a:spLocks noGrp="1"/>
          </p:cNvSpPr>
          <p:nvPr>
            <p:ph type="title" idx="2"/>
          </p:nvPr>
        </p:nvSpPr>
        <p:spPr>
          <a:xfrm>
            <a:off x="1101175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46" name="Google Shape;346;p31"/>
          <p:cNvSpPr txBox="1">
            <a:spLocks noGrp="1"/>
          </p:cNvSpPr>
          <p:nvPr>
            <p:ph type="subTitle" idx="1"/>
          </p:nvPr>
        </p:nvSpPr>
        <p:spPr>
          <a:xfrm>
            <a:off x="1101175" y="24242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31"/>
          <p:cNvSpPr txBox="1">
            <a:spLocks noGrp="1"/>
          </p:cNvSpPr>
          <p:nvPr>
            <p:ph type="title" idx="3"/>
          </p:nvPr>
        </p:nvSpPr>
        <p:spPr>
          <a:xfrm>
            <a:off x="3578951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type="subTitle" idx="4"/>
          </p:nvPr>
        </p:nvSpPr>
        <p:spPr>
          <a:xfrm>
            <a:off x="3578951" y="24242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31"/>
          <p:cNvSpPr txBox="1">
            <a:spLocks noGrp="1"/>
          </p:cNvSpPr>
          <p:nvPr>
            <p:ph type="title" idx="5"/>
          </p:nvPr>
        </p:nvSpPr>
        <p:spPr>
          <a:xfrm>
            <a:off x="1101175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6"/>
          </p:nvPr>
        </p:nvSpPr>
        <p:spPr>
          <a:xfrm>
            <a:off x="1101175" y="41193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31"/>
          <p:cNvSpPr txBox="1">
            <a:spLocks noGrp="1"/>
          </p:cNvSpPr>
          <p:nvPr>
            <p:ph type="title" idx="7"/>
          </p:nvPr>
        </p:nvSpPr>
        <p:spPr>
          <a:xfrm>
            <a:off x="3578948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52" name="Google Shape;352;p31"/>
          <p:cNvSpPr txBox="1">
            <a:spLocks noGrp="1"/>
          </p:cNvSpPr>
          <p:nvPr>
            <p:ph type="subTitle" idx="8"/>
          </p:nvPr>
        </p:nvSpPr>
        <p:spPr>
          <a:xfrm>
            <a:off x="3578998" y="41193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31"/>
          <p:cNvSpPr txBox="1">
            <a:spLocks noGrp="1"/>
          </p:cNvSpPr>
          <p:nvPr>
            <p:ph type="title" idx="9"/>
          </p:nvPr>
        </p:nvSpPr>
        <p:spPr>
          <a:xfrm>
            <a:off x="6056727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54" name="Google Shape;354;p31"/>
          <p:cNvSpPr txBox="1">
            <a:spLocks noGrp="1"/>
          </p:cNvSpPr>
          <p:nvPr>
            <p:ph type="subTitle" idx="13"/>
          </p:nvPr>
        </p:nvSpPr>
        <p:spPr>
          <a:xfrm>
            <a:off x="6056727" y="242421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31"/>
          <p:cNvSpPr txBox="1">
            <a:spLocks noGrp="1"/>
          </p:cNvSpPr>
          <p:nvPr>
            <p:ph type="title" idx="14"/>
          </p:nvPr>
        </p:nvSpPr>
        <p:spPr>
          <a:xfrm>
            <a:off x="6056727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56" name="Google Shape;356;p31"/>
          <p:cNvSpPr txBox="1">
            <a:spLocks noGrp="1"/>
          </p:cNvSpPr>
          <p:nvPr>
            <p:ph type="subTitle" idx="15"/>
          </p:nvPr>
        </p:nvSpPr>
        <p:spPr>
          <a:xfrm>
            <a:off x="6056827" y="41193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31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2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2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2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2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2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2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2"/>
          <p:cNvSpPr txBox="1">
            <a:spLocks noGrp="1"/>
          </p:cNvSpPr>
          <p:nvPr>
            <p:ph type="title" hasCustomPrompt="1"/>
          </p:nvPr>
        </p:nvSpPr>
        <p:spPr>
          <a:xfrm>
            <a:off x="1194900" y="641550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7" name="Google Shape;367;p32"/>
          <p:cNvSpPr txBox="1">
            <a:spLocks noGrp="1"/>
          </p:cNvSpPr>
          <p:nvPr>
            <p:ph type="subTitle" idx="1"/>
          </p:nvPr>
        </p:nvSpPr>
        <p:spPr>
          <a:xfrm>
            <a:off x="1194900" y="1410450"/>
            <a:ext cx="4696800" cy="4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8" name="Google Shape;368;p32"/>
          <p:cNvSpPr txBox="1">
            <a:spLocks noGrp="1"/>
          </p:cNvSpPr>
          <p:nvPr>
            <p:ph type="title" idx="2" hasCustomPrompt="1"/>
          </p:nvPr>
        </p:nvSpPr>
        <p:spPr>
          <a:xfrm>
            <a:off x="1194900" y="1961411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9" name="Google Shape;369;p32"/>
          <p:cNvSpPr txBox="1">
            <a:spLocks noGrp="1"/>
          </p:cNvSpPr>
          <p:nvPr>
            <p:ph type="subTitle" idx="3"/>
          </p:nvPr>
        </p:nvSpPr>
        <p:spPr>
          <a:xfrm>
            <a:off x="1194900" y="2730298"/>
            <a:ext cx="4696800" cy="4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0" name="Google Shape;370;p32"/>
          <p:cNvSpPr txBox="1">
            <a:spLocks noGrp="1"/>
          </p:cNvSpPr>
          <p:nvPr>
            <p:ph type="title" idx="4" hasCustomPrompt="1"/>
          </p:nvPr>
        </p:nvSpPr>
        <p:spPr>
          <a:xfrm>
            <a:off x="1194900" y="3281238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71" name="Google Shape;371;p32"/>
          <p:cNvSpPr txBox="1">
            <a:spLocks noGrp="1"/>
          </p:cNvSpPr>
          <p:nvPr>
            <p:ph type="subTitle" idx="5"/>
          </p:nvPr>
        </p:nvSpPr>
        <p:spPr>
          <a:xfrm>
            <a:off x="1194900" y="4050138"/>
            <a:ext cx="4696800" cy="4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2" name="Google Shape;372;p32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5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5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5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5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5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5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5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2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6"/>
          <p:cNvSpPr/>
          <p:nvPr/>
        </p:nvSpPr>
        <p:spPr>
          <a:xfrm flipH="1">
            <a:off x="-187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6"/>
          <p:cNvSpPr/>
          <p:nvPr/>
        </p:nvSpPr>
        <p:spPr>
          <a:xfrm flipH="1">
            <a:off x="-187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6"/>
          <p:cNvSpPr/>
          <p:nvPr/>
        </p:nvSpPr>
        <p:spPr>
          <a:xfrm flipH="1">
            <a:off x="5058752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6"/>
          <p:cNvSpPr/>
          <p:nvPr/>
        </p:nvSpPr>
        <p:spPr>
          <a:xfrm flipH="1">
            <a:off x="1725345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6"/>
          <p:cNvSpPr/>
          <p:nvPr/>
        </p:nvSpPr>
        <p:spPr>
          <a:xfrm flipH="1">
            <a:off x="1381650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6"/>
          <p:cNvSpPr/>
          <p:nvPr/>
        </p:nvSpPr>
        <p:spPr>
          <a:xfrm flipH="1">
            <a:off x="6558607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/>
          <p:nvPr/>
        </p:nvSpPr>
        <p:spPr>
          <a:xfrm flipH="1">
            <a:off x="-225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-225" y="445025"/>
            <a:ext cx="9143957" cy="707190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-225" y="1413444"/>
            <a:ext cx="9143957" cy="1307187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238526" y="1008295"/>
            <a:ext cx="1263117" cy="298270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3622259" y="2042487"/>
            <a:ext cx="744840" cy="17568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6969820" y="1109979"/>
            <a:ext cx="792079" cy="240405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780636" y="2827509"/>
            <a:ext cx="388811" cy="118194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8699378" y="2951668"/>
            <a:ext cx="444397" cy="240034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544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 idx="2"/>
          </p:nvPr>
        </p:nvSpPr>
        <p:spPr>
          <a:xfrm>
            <a:off x="1568000" y="2827075"/>
            <a:ext cx="27426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 idx="3"/>
          </p:nvPr>
        </p:nvSpPr>
        <p:spPr>
          <a:xfrm>
            <a:off x="4833399" y="2827075"/>
            <a:ext cx="27426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4833400" y="3436100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4"/>
          </p:nvPr>
        </p:nvSpPr>
        <p:spPr>
          <a:xfrm>
            <a:off x="1568000" y="3436100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1897685" y="1569456"/>
            <a:ext cx="1954646" cy="436798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7005083" y="1206830"/>
            <a:ext cx="1519085" cy="436802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5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8310560" y="33305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3622259" y="2210770"/>
            <a:ext cx="744840" cy="21431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8"/>
          <p:cNvSpPr/>
          <p:nvPr/>
        </p:nvSpPr>
        <p:spPr>
          <a:xfrm>
            <a:off x="7115613" y="2932948"/>
            <a:ext cx="500488" cy="1441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2930775" y="1307100"/>
            <a:ext cx="5149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0" name="Google Shape;80;p8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8"/>
          <p:cNvSpPr/>
          <p:nvPr/>
        </p:nvSpPr>
        <p:spPr>
          <a:xfrm>
            <a:off x="-225" y="262051"/>
            <a:ext cx="9143957" cy="862696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8"/>
          <p:cNvSpPr/>
          <p:nvPr/>
        </p:nvSpPr>
        <p:spPr>
          <a:xfrm>
            <a:off x="-225" y="1443410"/>
            <a:ext cx="9143957" cy="1594586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238526" y="949175"/>
            <a:ext cx="1263117" cy="363847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8"/>
          <p:cNvSpPr/>
          <p:nvPr/>
        </p:nvSpPr>
        <p:spPr>
          <a:xfrm>
            <a:off x="7830895" y="904742"/>
            <a:ext cx="792079" cy="293261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"/>
          <p:cNvSpPr/>
          <p:nvPr/>
        </p:nvSpPr>
        <p:spPr>
          <a:xfrm>
            <a:off x="780636" y="3168406"/>
            <a:ext cx="388811" cy="144180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8"/>
          <p:cNvSpPr/>
          <p:nvPr/>
        </p:nvSpPr>
        <p:spPr>
          <a:xfrm>
            <a:off x="8699378" y="3319865"/>
            <a:ext cx="444397" cy="292808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8"/>
          <p:cNvSpPr/>
          <p:nvPr/>
        </p:nvSpPr>
        <p:spPr>
          <a:xfrm flipH="1">
            <a:off x="-225" y="117874"/>
            <a:ext cx="444397" cy="144173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/>
          <p:nvPr/>
        </p:nvSpPr>
        <p:spPr>
          <a:xfrm>
            <a:off x="-225" y="686826"/>
            <a:ext cx="9143957" cy="808651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9"/>
          <p:cNvSpPr/>
          <p:nvPr/>
        </p:nvSpPr>
        <p:spPr>
          <a:xfrm>
            <a:off x="-225" y="1794191"/>
            <a:ext cx="9143957" cy="1494689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2821676" y="68681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9"/>
          <p:cNvSpPr/>
          <p:nvPr/>
        </p:nvSpPr>
        <p:spPr>
          <a:xfrm>
            <a:off x="6252003" y="3338731"/>
            <a:ext cx="1166197" cy="444604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"/>
          <p:cNvSpPr/>
          <p:nvPr/>
        </p:nvSpPr>
        <p:spPr>
          <a:xfrm>
            <a:off x="1248549" y="2379318"/>
            <a:ext cx="1336389" cy="384847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9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title"/>
          </p:nvPr>
        </p:nvSpPr>
        <p:spPr>
          <a:xfrm>
            <a:off x="2241275" y="158985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ubTitle" idx="1"/>
          </p:nvPr>
        </p:nvSpPr>
        <p:spPr>
          <a:xfrm>
            <a:off x="2241450" y="2431650"/>
            <a:ext cx="4661100" cy="11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/>
          <p:nvPr/>
        </p:nvSpPr>
        <p:spPr>
          <a:xfrm>
            <a:off x="-225" y="262046"/>
            <a:ext cx="9143957" cy="669963"/>
          </a:xfrm>
          <a:custGeom>
            <a:avLst/>
            <a:gdLst/>
            <a:ahLst/>
            <a:cxnLst/>
            <a:rect l="l" t="t" r="r" b="b"/>
            <a:pathLst>
              <a:path w="285905" h="12276" extrusionOk="0">
                <a:moveTo>
                  <a:pt x="0" y="0"/>
                </a:moveTo>
                <a:lnTo>
                  <a:pt x="0" y="12275"/>
                </a:lnTo>
                <a:lnTo>
                  <a:pt x="285905" y="12275"/>
                </a:lnTo>
                <a:lnTo>
                  <a:pt x="285905" y="834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"/>
          <p:cNvSpPr/>
          <p:nvPr/>
        </p:nvSpPr>
        <p:spPr>
          <a:xfrm>
            <a:off x="-225" y="1179484"/>
            <a:ext cx="9143957" cy="1238362"/>
          </a:xfrm>
          <a:custGeom>
            <a:avLst/>
            <a:gdLst/>
            <a:ahLst/>
            <a:cxnLst/>
            <a:rect l="l" t="t" r="r" b="b"/>
            <a:pathLst>
              <a:path w="285905" h="38720" extrusionOk="0">
                <a:moveTo>
                  <a:pt x="0" y="0"/>
                </a:moveTo>
                <a:lnTo>
                  <a:pt x="0" y="14074"/>
                </a:lnTo>
                <a:lnTo>
                  <a:pt x="130219" y="17622"/>
                </a:lnTo>
                <a:lnTo>
                  <a:pt x="0" y="18253"/>
                </a:lnTo>
                <a:lnTo>
                  <a:pt x="0" y="38720"/>
                </a:lnTo>
                <a:lnTo>
                  <a:pt x="285905" y="30147"/>
                </a:lnTo>
                <a:lnTo>
                  <a:pt x="285905" y="512"/>
                </a:lnTo>
                <a:lnTo>
                  <a:pt x="0" y="0"/>
                </a:lnTo>
                <a:close/>
              </a:path>
            </a:pathLst>
          </a:custGeom>
          <a:solidFill>
            <a:srgbClr val="B5D6E2">
              <a:alpha val="17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3"/>
          <p:cNvSpPr/>
          <p:nvPr/>
        </p:nvSpPr>
        <p:spPr>
          <a:xfrm>
            <a:off x="238526" y="795663"/>
            <a:ext cx="1263117" cy="282565"/>
          </a:xfrm>
          <a:custGeom>
            <a:avLst/>
            <a:gdLst/>
            <a:ahLst/>
            <a:cxnLst/>
            <a:rect l="l" t="t" r="r" b="b"/>
            <a:pathLst>
              <a:path w="39494" h="8835" extrusionOk="0">
                <a:moveTo>
                  <a:pt x="18443" y="0"/>
                </a:moveTo>
                <a:cubicBezTo>
                  <a:pt x="13800" y="0"/>
                  <a:pt x="11311" y="5120"/>
                  <a:pt x="11311" y="5120"/>
                </a:cubicBezTo>
                <a:cubicBezTo>
                  <a:pt x="11311" y="5120"/>
                  <a:pt x="10371" y="3572"/>
                  <a:pt x="8823" y="3572"/>
                </a:cubicBezTo>
                <a:cubicBezTo>
                  <a:pt x="7275" y="3572"/>
                  <a:pt x="6037" y="7751"/>
                  <a:pt x="6037" y="7751"/>
                </a:cubicBezTo>
                <a:cubicBezTo>
                  <a:pt x="6037" y="7751"/>
                  <a:pt x="5561" y="5572"/>
                  <a:pt x="3560" y="5572"/>
                </a:cubicBezTo>
                <a:cubicBezTo>
                  <a:pt x="1548" y="5572"/>
                  <a:pt x="0" y="8525"/>
                  <a:pt x="0" y="8525"/>
                </a:cubicBezTo>
                <a:lnTo>
                  <a:pt x="39493" y="8834"/>
                </a:lnTo>
                <a:cubicBezTo>
                  <a:pt x="39493" y="8834"/>
                  <a:pt x="39327" y="2869"/>
                  <a:pt x="34612" y="2869"/>
                </a:cubicBezTo>
                <a:cubicBezTo>
                  <a:pt x="29897" y="2869"/>
                  <a:pt x="30052" y="7441"/>
                  <a:pt x="30052" y="7441"/>
                </a:cubicBezTo>
                <a:cubicBezTo>
                  <a:pt x="30052" y="7441"/>
                  <a:pt x="29587" y="4798"/>
                  <a:pt x="28040" y="4798"/>
                </a:cubicBezTo>
                <a:cubicBezTo>
                  <a:pt x="26492" y="4798"/>
                  <a:pt x="24944" y="7120"/>
                  <a:pt x="24944" y="7120"/>
                </a:cubicBezTo>
                <a:cubicBezTo>
                  <a:pt x="24944" y="7120"/>
                  <a:pt x="23087" y="0"/>
                  <a:pt x="184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3"/>
          <p:cNvSpPr/>
          <p:nvPr/>
        </p:nvSpPr>
        <p:spPr>
          <a:xfrm>
            <a:off x="3622257" y="1775412"/>
            <a:ext cx="744840" cy="166437"/>
          </a:xfrm>
          <a:custGeom>
            <a:avLst/>
            <a:gdLst/>
            <a:ahLst/>
            <a:cxnLst/>
            <a:rect l="l" t="t" r="r" b="b"/>
            <a:pathLst>
              <a:path w="23289" h="5204" extrusionOk="0">
                <a:moveTo>
                  <a:pt x="10871" y="1"/>
                </a:moveTo>
                <a:cubicBezTo>
                  <a:pt x="8120" y="1"/>
                  <a:pt x="6668" y="3025"/>
                  <a:pt x="6668" y="3025"/>
                </a:cubicBezTo>
                <a:cubicBezTo>
                  <a:pt x="6668" y="3025"/>
                  <a:pt x="6132" y="2120"/>
                  <a:pt x="5215" y="2120"/>
                </a:cubicBezTo>
                <a:cubicBezTo>
                  <a:pt x="4287" y="2120"/>
                  <a:pt x="3560" y="4585"/>
                  <a:pt x="3560" y="4585"/>
                </a:cubicBezTo>
                <a:cubicBezTo>
                  <a:pt x="3560" y="4585"/>
                  <a:pt x="3287" y="3311"/>
                  <a:pt x="2096" y="3311"/>
                </a:cubicBezTo>
                <a:cubicBezTo>
                  <a:pt x="905" y="3311"/>
                  <a:pt x="0" y="5049"/>
                  <a:pt x="0" y="5049"/>
                </a:cubicBezTo>
                <a:lnTo>
                  <a:pt x="23289" y="5204"/>
                </a:lnTo>
                <a:cubicBezTo>
                  <a:pt x="23289" y="5204"/>
                  <a:pt x="23206" y="1691"/>
                  <a:pt x="20420" y="1691"/>
                </a:cubicBezTo>
                <a:cubicBezTo>
                  <a:pt x="17634" y="1691"/>
                  <a:pt x="17729" y="4382"/>
                  <a:pt x="17729" y="4382"/>
                </a:cubicBezTo>
                <a:cubicBezTo>
                  <a:pt x="17729" y="4382"/>
                  <a:pt x="17455" y="2834"/>
                  <a:pt x="16538" y="2834"/>
                </a:cubicBezTo>
                <a:cubicBezTo>
                  <a:pt x="15609" y="2834"/>
                  <a:pt x="14705" y="4204"/>
                  <a:pt x="14705" y="4204"/>
                </a:cubicBezTo>
                <a:cubicBezTo>
                  <a:pt x="14705" y="4204"/>
                  <a:pt x="13609" y="1"/>
                  <a:pt x="108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3"/>
          <p:cNvSpPr/>
          <p:nvPr/>
        </p:nvSpPr>
        <p:spPr>
          <a:xfrm>
            <a:off x="6969816" y="891994"/>
            <a:ext cx="792079" cy="227747"/>
          </a:xfrm>
          <a:custGeom>
            <a:avLst/>
            <a:gdLst/>
            <a:ahLst/>
            <a:cxnLst/>
            <a:rect l="l" t="t" r="r" b="b"/>
            <a:pathLst>
              <a:path w="24766" h="7121" extrusionOk="0">
                <a:moveTo>
                  <a:pt x="12621" y="0"/>
                </a:moveTo>
                <a:cubicBezTo>
                  <a:pt x="8096" y="0"/>
                  <a:pt x="7775" y="5656"/>
                  <a:pt x="7775" y="5656"/>
                </a:cubicBezTo>
                <a:cubicBezTo>
                  <a:pt x="7775" y="5656"/>
                  <a:pt x="6644" y="3477"/>
                  <a:pt x="3655" y="3477"/>
                </a:cubicBezTo>
                <a:cubicBezTo>
                  <a:pt x="643" y="3477"/>
                  <a:pt x="0" y="7120"/>
                  <a:pt x="0" y="7120"/>
                </a:cubicBezTo>
                <a:lnTo>
                  <a:pt x="24765" y="6954"/>
                </a:lnTo>
                <a:cubicBezTo>
                  <a:pt x="24765" y="6954"/>
                  <a:pt x="24765" y="2429"/>
                  <a:pt x="22015" y="2429"/>
                </a:cubicBezTo>
                <a:cubicBezTo>
                  <a:pt x="19265" y="2429"/>
                  <a:pt x="17800" y="5180"/>
                  <a:pt x="17800" y="5180"/>
                </a:cubicBezTo>
                <a:cubicBezTo>
                  <a:pt x="17800" y="5180"/>
                  <a:pt x="17145" y="0"/>
                  <a:pt x="126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3"/>
          <p:cNvSpPr/>
          <p:nvPr/>
        </p:nvSpPr>
        <p:spPr>
          <a:xfrm>
            <a:off x="780635" y="2519107"/>
            <a:ext cx="388811" cy="111971"/>
          </a:xfrm>
          <a:custGeom>
            <a:avLst/>
            <a:gdLst/>
            <a:ahLst/>
            <a:cxnLst/>
            <a:rect l="l" t="t" r="r" b="b"/>
            <a:pathLst>
              <a:path w="12157" h="3501" extrusionOk="0">
                <a:moveTo>
                  <a:pt x="6192" y="0"/>
                </a:moveTo>
                <a:cubicBezTo>
                  <a:pt x="3965" y="0"/>
                  <a:pt x="3810" y="2786"/>
                  <a:pt x="3810" y="2786"/>
                </a:cubicBezTo>
                <a:cubicBezTo>
                  <a:pt x="3810" y="2786"/>
                  <a:pt x="3251" y="1715"/>
                  <a:pt x="1786" y="1715"/>
                </a:cubicBezTo>
                <a:cubicBezTo>
                  <a:pt x="310" y="1715"/>
                  <a:pt x="0" y="3501"/>
                  <a:pt x="0" y="3501"/>
                </a:cubicBezTo>
                <a:lnTo>
                  <a:pt x="12157" y="3406"/>
                </a:lnTo>
                <a:cubicBezTo>
                  <a:pt x="12157" y="3406"/>
                  <a:pt x="12157" y="1191"/>
                  <a:pt x="10799" y="1191"/>
                </a:cubicBezTo>
                <a:cubicBezTo>
                  <a:pt x="9442" y="1191"/>
                  <a:pt x="8728" y="2548"/>
                  <a:pt x="8728" y="2548"/>
                </a:cubicBezTo>
                <a:cubicBezTo>
                  <a:pt x="8728" y="2548"/>
                  <a:pt x="8406" y="0"/>
                  <a:pt x="61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3"/>
          <p:cNvSpPr/>
          <p:nvPr/>
        </p:nvSpPr>
        <p:spPr>
          <a:xfrm>
            <a:off x="8699373" y="2636729"/>
            <a:ext cx="444397" cy="227396"/>
          </a:xfrm>
          <a:custGeom>
            <a:avLst/>
            <a:gdLst/>
            <a:ahLst/>
            <a:cxnLst/>
            <a:rect l="l" t="t" r="r" b="b"/>
            <a:pathLst>
              <a:path w="13895" h="7110" extrusionOk="0">
                <a:moveTo>
                  <a:pt x="12720" y="0"/>
                </a:moveTo>
                <a:cubicBezTo>
                  <a:pt x="12687" y="0"/>
                  <a:pt x="12654" y="1"/>
                  <a:pt x="12621" y="2"/>
                </a:cubicBezTo>
                <a:cubicBezTo>
                  <a:pt x="8097" y="2"/>
                  <a:pt x="7763" y="5657"/>
                  <a:pt x="7763" y="5657"/>
                </a:cubicBezTo>
                <a:cubicBezTo>
                  <a:pt x="7763" y="5657"/>
                  <a:pt x="6632" y="3466"/>
                  <a:pt x="3644" y="3466"/>
                </a:cubicBezTo>
                <a:cubicBezTo>
                  <a:pt x="655" y="3466"/>
                  <a:pt x="0" y="7110"/>
                  <a:pt x="0" y="7110"/>
                </a:cubicBezTo>
                <a:lnTo>
                  <a:pt x="13895" y="7026"/>
                </a:lnTo>
                <a:lnTo>
                  <a:pt x="13895" y="156"/>
                </a:lnTo>
                <a:cubicBezTo>
                  <a:pt x="13542" y="68"/>
                  <a:pt x="13138" y="0"/>
                  <a:pt x="127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2"/>
          </p:nvPr>
        </p:nvSpPr>
        <p:spPr>
          <a:xfrm>
            <a:off x="720000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1"/>
          </p:nvPr>
        </p:nvSpPr>
        <p:spPr>
          <a:xfrm>
            <a:off x="720000" y="22771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title" idx="3"/>
          </p:nvPr>
        </p:nvSpPr>
        <p:spPr>
          <a:xfrm>
            <a:off x="3419271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4"/>
          </p:nvPr>
        </p:nvSpPr>
        <p:spPr>
          <a:xfrm>
            <a:off x="3419269" y="22771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5"/>
          </p:nvPr>
        </p:nvSpPr>
        <p:spPr>
          <a:xfrm>
            <a:off x="720000" y="35691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6"/>
          </p:nvPr>
        </p:nvSpPr>
        <p:spPr>
          <a:xfrm>
            <a:off x="720000" y="39564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7"/>
          </p:nvPr>
        </p:nvSpPr>
        <p:spPr>
          <a:xfrm>
            <a:off x="3419271" y="35691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8"/>
          </p:nvPr>
        </p:nvSpPr>
        <p:spPr>
          <a:xfrm>
            <a:off x="3419269" y="39564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title" idx="9"/>
          </p:nvPr>
        </p:nvSpPr>
        <p:spPr>
          <a:xfrm>
            <a:off x="6118549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13"/>
          </p:nvPr>
        </p:nvSpPr>
        <p:spPr>
          <a:xfrm>
            <a:off x="6118545" y="22771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14"/>
          </p:nvPr>
        </p:nvSpPr>
        <p:spPr>
          <a:xfrm>
            <a:off x="6118549" y="35691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15"/>
          </p:nvPr>
        </p:nvSpPr>
        <p:spPr>
          <a:xfrm>
            <a:off x="6118545" y="39564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16" hasCustomPrompt="1"/>
          </p:nvPr>
        </p:nvSpPr>
        <p:spPr>
          <a:xfrm>
            <a:off x="1422450" y="1346075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17" hasCustomPrompt="1"/>
          </p:nvPr>
        </p:nvSpPr>
        <p:spPr>
          <a:xfrm>
            <a:off x="4121725" y="1346075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18" hasCustomPrompt="1"/>
          </p:nvPr>
        </p:nvSpPr>
        <p:spPr>
          <a:xfrm>
            <a:off x="6821000" y="1346075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9" hasCustomPrompt="1"/>
          </p:nvPr>
        </p:nvSpPr>
        <p:spPr>
          <a:xfrm>
            <a:off x="1422450" y="3031438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20" hasCustomPrompt="1"/>
          </p:nvPr>
        </p:nvSpPr>
        <p:spPr>
          <a:xfrm>
            <a:off x="4121725" y="3031438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1" hasCustomPrompt="1"/>
          </p:nvPr>
        </p:nvSpPr>
        <p:spPr>
          <a:xfrm>
            <a:off x="6821000" y="3031438"/>
            <a:ext cx="900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ondrina Solid"/>
              <a:buNone/>
              <a:defRPr sz="2800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65" r:id="rId14"/>
    <p:sldLayoutId id="2147483668" r:id="rId15"/>
    <p:sldLayoutId id="2147483669" r:id="rId16"/>
    <p:sldLayoutId id="2147483671" r:id="rId17"/>
    <p:sldLayoutId id="2147483672" r:id="rId18"/>
    <p:sldLayoutId id="2147483673" r:id="rId19"/>
    <p:sldLayoutId id="2147483675" r:id="rId20"/>
    <p:sldLayoutId id="2147483676" r:id="rId21"/>
    <p:sldLayoutId id="2147483677" r:id="rId22"/>
    <p:sldLayoutId id="2147483678" r:id="rId23"/>
    <p:sldLayoutId id="2147483681" r:id="rId24"/>
    <p:sldLayoutId id="2147483682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6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0"/>
          <p:cNvSpPr txBox="1">
            <a:spLocks noGrp="1"/>
          </p:cNvSpPr>
          <p:nvPr>
            <p:ph type="ctrTitle"/>
          </p:nvPr>
        </p:nvSpPr>
        <p:spPr>
          <a:xfrm>
            <a:off x="2368150" y="1025925"/>
            <a:ext cx="6258300" cy="13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2"/>
                </a:solidFill>
              </a:rPr>
              <a:t> </a:t>
            </a:r>
            <a:r>
              <a:rPr lang="cs-CZ" sz="4400" dirty="0"/>
              <a:t>Investice a projekty 2024</a:t>
            </a:r>
            <a:endParaRPr sz="4400" dirty="0">
              <a:solidFill>
                <a:schemeClr val="accent3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426" name="Google Shape;426;p40"/>
          <p:cNvGrpSpPr/>
          <p:nvPr/>
        </p:nvGrpSpPr>
        <p:grpSpPr>
          <a:xfrm>
            <a:off x="4747073" y="3817103"/>
            <a:ext cx="552530" cy="1127613"/>
            <a:chOff x="6016775" y="3529564"/>
            <a:chExt cx="656056" cy="1338889"/>
          </a:xfrm>
        </p:grpSpPr>
        <p:grpSp>
          <p:nvGrpSpPr>
            <p:cNvPr id="427" name="Google Shape;427;p40"/>
            <p:cNvGrpSpPr/>
            <p:nvPr/>
          </p:nvGrpSpPr>
          <p:grpSpPr>
            <a:xfrm>
              <a:off x="6016775" y="3529564"/>
              <a:ext cx="656056" cy="1338889"/>
              <a:chOff x="6016775" y="3332414"/>
              <a:chExt cx="656056" cy="1338889"/>
            </a:xfrm>
          </p:grpSpPr>
          <p:sp>
            <p:nvSpPr>
              <p:cNvPr id="428" name="Google Shape;428;p40"/>
              <p:cNvSpPr/>
              <p:nvPr/>
            </p:nvSpPr>
            <p:spPr>
              <a:xfrm>
                <a:off x="6016775" y="3479341"/>
                <a:ext cx="655539" cy="1191962"/>
              </a:xfrm>
              <a:custGeom>
                <a:avLst/>
                <a:gdLst/>
                <a:ahLst/>
                <a:cxnLst/>
                <a:rect l="l" t="t" r="r" b="b"/>
                <a:pathLst>
                  <a:path w="14848" h="26998" extrusionOk="0">
                    <a:moveTo>
                      <a:pt x="7424" y="0"/>
                    </a:moveTo>
                    <a:cubicBezTo>
                      <a:pt x="4962" y="0"/>
                      <a:pt x="2501" y="30"/>
                      <a:pt x="0" y="89"/>
                    </a:cubicBezTo>
                    <a:cubicBezTo>
                      <a:pt x="334" y="9055"/>
                      <a:pt x="834" y="18020"/>
                      <a:pt x="834" y="26998"/>
                    </a:cubicBezTo>
                    <a:lnTo>
                      <a:pt x="14014" y="26998"/>
                    </a:lnTo>
                    <a:cubicBezTo>
                      <a:pt x="14014" y="18032"/>
                      <a:pt x="14502" y="9055"/>
                      <a:pt x="14848" y="89"/>
                    </a:cubicBezTo>
                    <a:cubicBezTo>
                      <a:pt x="12347" y="30"/>
                      <a:pt x="9886" y="0"/>
                      <a:pt x="7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40"/>
              <p:cNvSpPr/>
              <p:nvPr/>
            </p:nvSpPr>
            <p:spPr>
              <a:xfrm>
                <a:off x="6518747" y="3481151"/>
                <a:ext cx="154084" cy="1190152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26957" extrusionOk="0">
                    <a:moveTo>
                      <a:pt x="501" y="1"/>
                    </a:moveTo>
                    <a:cubicBezTo>
                      <a:pt x="263" y="9014"/>
                      <a:pt x="1" y="17979"/>
                      <a:pt x="1" y="26957"/>
                    </a:cubicBezTo>
                    <a:lnTo>
                      <a:pt x="2644" y="26957"/>
                    </a:lnTo>
                    <a:cubicBezTo>
                      <a:pt x="2644" y="17991"/>
                      <a:pt x="3132" y="9014"/>
                      <a:pt x="3489" y="60"/>
                    </a:cubicBezTo>
                    <a:cubicBezTo>
                      <a:pt x="2477" y="25"/>
                      <a:pt x="1489" y="13"/>
                      <a:pt x="5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40"/>
              <p:cNvSpPr/>
              <p:nvPr/>
            </p:nvSpPr>
            <p:spPr>
              <a:xfrm>
                <a:off x="6089841" y="3334533"/>
                <a:ext cx="18455" cy="14719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334" extrusionOk="0">
                    <a:moveTo>
                      <a:pt x="310" y="0"/>
                    </a:moveTo>
                    <a:lnTo>
                      <a:pt x="0" y="12"/>
                    </a:lnTo>
                    <a:cubicBezTo>
                      <a:pt x="36" y="1119"/>
                      <a:pt x="72" y="2238"/>
                      <a:pt x="108" y="3334"/>
                    </a:cubicBezTo>
                    <a:lnTo>
                      <a:pt x="417" y="3322"/>
                    </a:lnTo>
                    <a:cubicBezTo>
                      <a:pt x="370" y="2215"/>
                      <a:pt x="346" y="1107"/>
                      <a:pt x="3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40"/>
              <p:cNvSpPr/>
              <p:nvPr/>
            </p:nvSpPr>
            <p:spPr>
              <a:xfrm>
                <a:off x="6212840" y="3332943"/>
                <a:ext cx="16336" cy="147726"/>
              </a:xfrm>
              <a:custGeom>
                <a:avLst/>
                <a:gdLst/>
                <a:ahLst/>
                <a:cxnLst/>
                <a:rect l="l" t="t" r="r" b="b"/>
                <a:pathLst>
                  <a:path w="370" h="3346" extrusionOk="0">
                    <a:moveTo>
                      <a:pt x="322" y="0"/>
                    </a:moveTo>
                    <a:lnTo>
                      <a:pt x="1" y="12"/>
                    </a:lnTo>
                    <a:lnTo>
                      <a:pt x="60" y="3346"/>
                    </a:lnTo>
                    <a:lnTo>
                      <a:pt x="370" y="3334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40"/>
              <p:cNvSpPr/>
              <p:nvPr/>
            </p:nvSpPr>
            <p:spPr>
              <a:xfrm>
                <a:off x="6334779" y="3332414"/>
                <a:ext cx="1479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35" extrusionOk="0">
                    <a:moveTo>
                      <a:pt x="1" y="0"/>
                    </a:moveTo>
                    <a:lnTo>
                      <a:pt x="13" y="3334"/>
                    </a:lnTo>
                    <a:lnTo>
                      <a:pt x="334" y="3334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40"/>
              <p:cNvSpPr/>
              <p:nvPr/>
            </p:nvSpPr>
            <p:spPr>
              <a:xfrm>
                <a:off x="6455173" y="3332414"/>
                <a:ext cx="16336" cy="14777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3347" extrusionOk="0">
                    <a:moveTo>
                      <a:pt x="60" y="0"/>
                    </a:moveTo>
                    <a:lnTo>
                      <a:pt x="0" y="3334"/>
                    </a:lnTo>
                    <a:lnTo>
                      <a:pt x="322" y="3346"/>
                    </a:lnTo>
                    <a:lnTo>
                      <a:pt x="369" y="12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40"/>
              <p:cNvSpPr/>
              <p:nvPr/>
            </p:nvSpPr>
            <p:spPr>
              <a:xfrm>
                <a:off x="6060924" y="3547419"/>
                <a:ext cx="75761" cy="109889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2489" extrusionOk="0">
                    <a:moveTo>
                      <a:pt x="1656" y="0"/>
                    </a:moveTo>
                    <a:cubicBezTo>
                      <a:pt x="1108" y="12"/>
                      <a:pt x="548" y="12"/>
                      <a:pt x="1" y="36"/>
                    </a:cubicBezTo>
                    <a:lnTo>
                      <a:pt x="96" y="2488"/>
                    </a:lnTo>
                    <a:cubicBezTo>
                      <a:pt x="632" y="2488"/>
                      <a:pt x="1179" y="2477"/>
                      <a:pt x="1715" y="2477"/>
                    </a:cubicBezTo>
                    <a:cubicBezTo>
                      <a:pt x="1703" y="1655"/>
                      <a:pt x="1667" y="833"/>
                      <a:pt x="16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40"/>
              <p:cNvSpPr/>
              <p:nvPr/>
            </p:nvSpPr>
            <p:spPr>
              <a:xfrm>
                <a:off x="6082468" y="3547419"/>
                <a:ext cx="54216" cy="109889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2489" extrusionOk="0">
                    <a:moveTo>
                      <a:pt x="1156" y="0"/>
                    </a:moveTo>
                    <a:cubicBezTo>
                      <a:pt x="763" y="0"/>
                      <a:pt x="394" y="12"/>
                      <a:pt x="1" y="12"/>
                    </a:cubicBezTo>
                    <a:cubicBezTo>
                      <a:pt x="36" y="845"/>
                      <a:pt x="60" y="1667"/>
                      <a:pt x="96" y="2488"/>
                    </a:cubicBezTo>
                    <a:cubicBezTo>
                      <a:pt x="465" y="2488"/>
                      <a:pt x="858" y="2477"/>
                      <a:pt x="1227" y="2477"/>
                    </a:cubicBezTo>
                    <a:cubicBezTo>
                      <a:pt x="1215" y="1655"/>
                      <a:pt x="1179" y="833"/>
                      <a:pt x="11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40"/>
              <p:cNvSpPr/>
              <p:nvPr/>
            </p:nvSpPr>
            <p:spPr>
              <a:xfrm>
                <a:off x="6186042" y="3546889"/>
                <a:ext cx="73642" cy="109889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489" extrusionOk="0">
                    <a:moveTo>
                      <a:pt x="1631" y="0"/>
                    </a:moveTo>
                    <a:cubicBezTo>
                      <a:pt x="1084" y="0"/>
                      <a:pt x="548" y="12"/>
                      <a:pt x="0" y="12"/>
                    </a:cubicBezTo>
                    <a:cubicBezTo>
                      <a:pt x="24" y="834"/>
                      <a:pt x="36" y="1667"/>
                      <a:pt x="60" y="2489"/>
                    </a:cubicBezTo>
                    <a:cubicBezTo>
                      <a:pt x="596" y="2465"/>
                      <a:pt x="1131" y="2465"/>
                      <a:pt x="1667" y="2465"/>
                    </a:cubicBezTo>
                    <a:cubicBezTo>
                      <a:pt x="1643" y="1655"/>
                      <a:pt x="1643" y="822"/>
                      <a:pt x="16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40"/>
              <p:cNvSpPr/>
              <p:nvPr/>
            </p:nvSpPr>
            <p:spPr>
              <a:xfrm>
                <a:off x="6208116" y="3546360"/>
                <a:ext cx="51567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477" extrusionOk="0">
                    <a:moveTo>
                      <a:pt x="1131" y="0"/>
                    </a:moveTo>
                    <a:cubicBezTo>
                      <a:pt x="762" y="12"/>
                      <a:pt x="369" y="12"/>
                      <a:pt x="0" y="12"/>
                    </a:cubicBezTo>
                    <a:cubicBezTo>
                      <a:pt x="12" y="834"/>
                      <a:pt x="36" y="1667"/>
                      <a:pt x="48" y="2477"/>
                    </a:cubicBezTo>
                    <a:lnTo>
                      <a:pt x="1167" y="2477"/>
                    </a:lnTo>
                    <a:cubicBezTo>
                      <a:pt x="1143" y="1667"/>
                      <a:pt x="1143" y="834"/>
                      <a:pt x="11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40"/>
              <p:cNvSpPr/>
              <p:nvPr/>
            </p:nvSpPr>
            <p:spPr>
              <a:xfrm>
                <a:off x="6310100" y="3546889"/>
                <a:ext cx="71523" cy="10883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2465" extrusionOk="0">
                    <a:moveTo>
                      <a:pt x="0" y="0"/>
                    </a:moveTo>
                    <a:cubicBezTo>
                      <a:pt x="0" y="822"/>
                      <a:pt x="12" y="1655"/>
                      <a:pt x="12" y="2465"/>
                    </a:cubicBezTo>
                    <a:lnTo>
                      <a:pt x="1619" y="2465"/>
                    </a:lnTo>
                    <a:lnTo>
                      <a:pt x="161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40"/>
              <p:cNvSpPr/>
              <p:nvPr/>
            </p:nvSpPr>
            <p:spPr>
              <a:xfrm>
                <a:off x="6332174" y="3546889"/>
                <a:ext cx="49978" cy="108830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2465" extrusionOk="0">
                    <a:moveTo>
                      <a:pt x="0" y="0"/>
                    </a:moveTo>
                    <a:lnTo>
                      <a:pt x="0" y="2465"/>
                    </a:lnTo>
                    <a:lnTo>
                      <a:pt x="1119" y="2465"/>
                    </a:lnTo>
                    <a:cubicBezTo>
                      <a:pt x="1119" y="1631"/>
                      <a:pt x="1119" y="822"/>
                      <a:pt x="11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40"/>
              <p:cNvSpPr/>
              <p:nvPr/>
            </p:nvSpPr>
            <p:spPr>
              <a:xfrm>
                <a:off x="6067767" y="3722426"/>
                <a:ext cx="74172" cy="108874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466" extrusionOk="0">
                    <a:moveTo>
                      <a:pt x="1620" y="1"/>
                    </a:moveTo>
                    <a:cubicBezTo>
                      <a:pt x="1084" y="1"/>
                      <a:pt x="536" y="13"/>
                      <a:pt x="0" y="13"/>
                    </a:cubicBezTo>
                    <a:lnTo>
                      <a:pt x="84" y="2465"/>
                    </a:lnTo>
                    <a:cubicBezTo>
                      <a:pt x="620" y="2453"/>
                      <a:pt x="1143" y="2453"/>
                      <a:pt x="1679" y="2453"/>
                    </a:cubicBezTo>
                    <a:cubicBezTo>
                      <a:pt x="1643" y="1620"/>
                      <a:pt x="1632" y="799"/>
                      <a:pt x="16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40"/>
              <p:cNvSpPr/>
              <p:nvPr/>
            </p:nvSpPr>
            <p:spPr>
              <a:xfrm>
                <a:off x="6089312" y="3721366"/>
                <a:ext cx="52627" cy="109404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478" extrusionOk="0">
                    <a:moveTo>
                      <a:pt x="1120" y="1"/>
                    </a:moveTo>
                    <a:cubicBezTo>
                      <a:pt x="739" y="25"/>
                      <a:pt x="370" y="25"/>
                      <a:pt x="1" y="25"/>
                    </a:cubicBezTo>
                    <a:lnTo>
                      <a:pt x="84" y="2477"/>
                    </a:lnTo>
                    <a:lnTo>
                      <a:pt x="1191" y="2477"/>
                    </a:lnTo>
                    <a:cubicBezTo>
                      <a:pt x="1155" y="1644"/>
                      <a:pt x="1144" y="823"/>
                      <a:pt x="1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40"/>
              <p:cNvSpPr/>
              <p:nvPr/>
            </p:nvSpPr>
            <p:spPr>
              <a:xfrm>
                <a:off x="6189706" y="3720351"/>
                <a:ext cx="71523" cy="109889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2489" extrusionOk="0">
                    <a:moveTo>
                      <a:pt x="1596" y="0"/>
                    </a:moveTo>
                    <a:cubicBezTo>
                      <a:pt x="1072" y="12"/>
                      <a:pt x="536" y="12"/>
                      <a:pt x="1" y="12"/>
                    </a:cubicBezTo>
                    <a:cubicBezTo>
                      <a:pt x="13" y="846"/>
                      <a:pt x="24" y="1667"/>
                      <a:pt x="48" y="2489"/>
                    </a:cubicBezTo>
                    <a:lnTo>
                      <a:pt x="1620" y="2489"/>
                    </a:lnTo>
                    <a:cubicBezTo>
                      <a:pt x="1620" y="1667"/>
                      <a:pt x="1608" y="834"/>
                      <a:pt x="15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40"/>
              <p:cNvSpPr/>
              <p:nvPr/>
            </p:nvSpPr>
            <p:spPr>
              <a:xfrm>
                <a:off x="6211251" y="3720880"/>
                <a:ext cx="49978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2477" extrusionOk="0">
                    <a:moveTo>
                      <a:pt x="1" y="0"/>
                    </a:moveTo>
                    <a:cubicBezTo>
                      <a:pt x="25" y="834"/>
                      <a:pt x="37" y="1655"/>
                      <a:pt x="48" y="2477"/>
                    </a:cubicBezTo>
                    <a:lnTo>
                      <a:pt x="1132" y="2477"/>
                    </a:lnTo>
                    <a:cubicBezTo>
                      <a:pt x="1132" y="1655"/>
                      <a:pt x="1120" y="822"/>
                      <a:pt x="1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40"/>
              <p:cNvSpPr/>
              <p:nvPr/>
            </p:nvSpPr>
            <p:spPr>
              <a:xfrm>
                <a:off x="6310630" y="3720880"/>
                <a:ext cx="70463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2477" extrusionOk="0">
                    <a:moveTo>
                      <a:pt x="0" y="0"/>
                    </a:moveTo>
                    <a:cubicBezTo>
                      <a:pt x="12" y="822"/>
                      <a:pt x="12" y="1655"/>
                      <a:pt x="12" y="2477"/>
                    </a:cubicBezTo>
                    <a:lnTo>
                      <a:pt x="1584" y="2477"/>
                    </a:lnTo>
                    <a:cubicBezTo>
                      <a:pt x="1596" y="1643"/>
                      <a:pt x="1596" y="822"/>
                      <a:pt x="15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40"/>
              <p:cNvSpPr/>
              <p:nvPr/>
            </p:nvSpPr>
            <p:spPr>
              <a:xfrm>
                <a:off x="6332174" y="3720880"/>
                <a:ext cx="48918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2477" extrusionOk="0">
                    <a:moveTo>
                      <a:pt x="0" y="0"/>
                    </a:moveTo>
                    <a:lnTo>
                      <a:pt x="0" y="2477"/>
                    </a:lnTo>
                    <a:lnTo>
                      <a:pt x="1096" y="2477"/>
                    </a:lnTo>
                    <a:cubicBezTo>
                      <a:pt x="1108" y="1643"/>
                      <a:pt x="1108" y="822"/>
                      <a:pt x="1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40"/>
              <p:cNvSpPr/>
              <p:nvPr/>
            </p:nvSpPr>
            <p:spPr>
              <a:xfrm>
                <a:off x="6073021" y="3894871"/>
                <a:ext cx="72583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2477" extrusionOk="0">
                    <a:moveTo>
                      <a:pt x="1572" y="0"/>
                    </a:moveTo>
                    <a:cubicBezTo>
                      <a:pt x="1048" y="24"/>
                      <a:pt x="536" y="24"/>
                      <a:pt x="0" y="24"/>
                    </a:cubicBezTo>
                    <a:lnTo>
                      <a:pt x="84" y="2477"/>
                    </a:lnTo>
                    <a:lnTo>
                      <a:pt x="1644" y="2477"/>
                    </a:lnTo>
                    <a:cubicBezTo>
                      <a:pt x="1632" y="1655"/>
                      <a:pt x="1620" y="822"/>
                      <a:pt x="1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40"/>
              <p:cNvSpPr/>
              <p:nvPr/>
            </p:nvSpPr>
            <p:spPr>
              <a:xfrm>
                <a:off x="6094565" y="3895887"/>
                <a:ext cx="51037" cy="108344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2454" extrusionOk="0">
                    <a:moveTo>
                      <a:pt x="1" y="1"/>
                    </a:moveTo>
                    <a:cubicBezTo>
                      <a:pt x="24" y="810"/>
                      <a:pt x="48" y="1632"/>
                      <a:pt x="72" y="2454"/>
                    </a:cubicBezTo>
                    <a:lnTo>
                      <a:pt x="1156" y="2454"/>
                    </a:lnTo>
                    <a:cubicBezTo>
                      <a:pt x="1144" y="1632"/>
                      <a:pt x="1132" y="799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40"/>
              <p:cNvSpPr/>
              <p:nvPr/>
            </p:nvSpPr>
            <p:spPr>
              <a:xfrm>
                <a:off x="6193900" y="3894342"/>
                <a:ext cx="69448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2477" extrusionOk="0">
                    <a:moveTo>
                      <a:pt x="1" y="0"/>
                    </a:moveTo>
                    <a:cubicBezTo>
                      <a:pt x="13" y="834"/>
                      <a:pt x="25" y="1655"/>
                      <a:pt x="37" y="2477"/>
                    </a:cubicBezTo>
                    <a:lnTo>
                      <a:pt x="1573" y="2477"/>
                    </a:lnTo>
                    <a:cubicBezTo>
                      <a:pt x="1561" y="1655"/>
                      <a:pt x="1561" y="834"/>
                      <a:pt x="1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40"/>
              <p:cNvSpPr/>
              <p:nvPr/>
            </p:nvSpPr>
            <p:spPr>
              <a:xfrm>
                <a:off x="6213900" y="3894342"/>
                <a:ext cx="49448" cy="10936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2477" extrusionOk="0">
                    <a:moveTo>
                      <a:pt x="0" y="0"/>
                    </a:moveTo>
                    <a:cubicBezTo>
                      <a:pt x="24" y="834"/>
                      <a:pt x="36" y="1655"/>
                      <a:pt x="48" y="2477"/>
                    </a:cubicBezTo>
                    <a:lnTo>
                      <a:pt x="1120" y="2477"/>
                    </a:lnTo>
                    <a:cubicBezTo>
                      <a:pt x="1108" y="1655"/>
                      <a:pt x="1108" y="834"/>
                      <a:pt x="10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0" name="Google Shape;450;p40"/>
            <p:cNvSpPr/>
            <p:nvPr/>
          </p:nvSpPr>
          <p:spPr>
            <a:xfrm>
              <a:off x="6079334" y="4069348"/>
              <a:ext cx="70463" cy="108344"/>
            </a:xfrm>
            <a:custGeom>
              <a:avLst/>
              <a:gdLst/>
              <a:ahLst/>
              <a:cxnLst/>
              <a:rect l="l" t="t" r="r" b="b"/>
              <a:pathLst>
                <a:path w="1596" h="2454" extrusionOk="0">
                  <a:moveTo>
                    <a:pt x="0" y="1"/>
                  </a:moveTo>
                  <a:cubicBezTo>
                    <a:pt x="36" y="811"/>
                    <a:pt x="48" y="1632"/>
                    <a:pt x="72" y="2454"/>
                  </a:cubicBezTo>
                  <a:lnTo>
                    <a:pt x="1596" y="2454"/>
                  </a:lnTo>
                  <a:cubicBezTo>
                    <a:pt x="1584" y="1620"/>
                    <a:pt x="1560" y="799"/>
                    <a:pt x="1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099819" y="4069348"/>
              <a:ext cx="49978" cy="108344"/>
            </a:xfrm>
            <a:custGeom>
              <a:avLst/>
              <a:gdLst/>
              <a:ahLst/>
              <a:cxnLst/>
              <a:rect l="l" t="t" r="r" b="b"/>
              <a:pathLst>
                <a:path w="1132" h="2454" extrusionOk="0">
                  <a:moveTo>
                    <a:pt x="1" y="1"/>
                  </a:moveTo>
                  <a:cubicBezTo>
                    <a:pt x="24" y="811"/>
                    <a:pt x="60" y="1632"/>
                    <a:pt x="72" y="2454"/>
                  </a:cubicBezTo>
                  <a:lnTo>
                    <a:pt x="1132" y="2454"/>
                  </a:lnTo>
                  <a:cubicBezTo>
                    <a:pt x="1120" y="1620"/>
                    <a:pt x="1096" y="799"/>
                    <a:pt x="10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6196549" y="4068333"/>
              <a:ext cx="68388" cy="108300"/>
            </a:xfrm>
            <a:custGeom>
              <a:avLst/>
              <a:gdLst/>
              <a:ahLst/>
              <a:cxnLst/>
              <a:rect l="l" t="t" r="r" b="b"/>
              <a:pathLst>
                <a:path w="1549" h="2453" extrusionOk="0">
                  <a:moveTo>
                    <a:pt x="0" y="0"/>
                  </a:moveTo>
                  <a:lnTo>
                    <a:pt x="36" y="2453"/>
                  </a:lnTo>
                  <a:lnTo>
                    <a:pt x="1548" y="2453"/>
                  </a:lnTo>
                  <a:cubicBezTo>
                    <a:pt x="1548" y="1643"/>
                    <a:pt x="1524" y="822"/>
                    <a:pt x="1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6217034" y="4068333"/>
              <a:ext cx="47903" cy="108300"/>
            </a:xfrm>
            <a:custGeom>
              <a:avLst/>
              <a:gdLst/>
              <a:ahLst/>
              <a:cxnLst/>
              <a:rect l="l" t="t" r="r" b="b"/>
              <a:pathLst>
                <a:path w="1085" h="2453" extrusionOk="0">
                  <a:moveTo>
                    <a:pt x="1" y="0"/>
                  </a:moveTo>
                  <a:cubicBezTo>
                    <a:pt x="25" y="822"/>
                    <a:pt x="25" y="1643"/>
                    <a:pt x="36" y="2453"/>
                  </a:cubicBezTo>
                  <a:lnTo>
                    <a:pt x="1084" y="2453"/>
                  </a:lnTo>
                  <a:cubicBezTo>
                    <a:pt x="1084" y="1643"/>
                    <a:pt x="1060" y="822"/>
                    <a:pt x="1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084588" y="4241794"/>
              <a:ext cx="68388" cy="108830"/>
            </a:xfrm>
            <a:custGeom>
              <a:avLst/>
              <a:gdLst/>
              <a:ahLst/>
              <a:cxnLst/>
              <a:rect l="l" t="t" r="r" b="b"/>
              <a:pathLst>
                <a:path w="1549" h="2465" extrusionOk="0">
                  <a:moveTo>
                    <a:pt x="0" y="0"/>
                  </a:moveTo>
                  <a:cubicBezTo>
                    <a:pt x="24" y="822"/>
                    <a:pt x="48" y="1643"/>
                    <a:pt x="60" y="2465"/>
                  </a:cubicBezTo>
                  <a:lnTo>
                    <a:pt x="1548" y="2465"/>
                  </a:lnTo>
                  <a:lnTo>
                    <a:pt x="15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105073" y="4241794"/>
              <a:ext cx="47903" cy="108830"/>
            </a:xfrm>
            <a:custGeom>
              <a:avLst/>
              <a:gdLst/>
              <a:ahLst/>
              <a:cxnLst/>
              <a:rect l="l" t="t" r="r" b="b"/>
              <a:pathLst>
                <a:path w="1085" h="2465" extrusionOk="0">
                  <a:moveTo>
                    <a:pt x="1" y="0"/>
                  </a:moveTo>
                  <a:lnTo>
                    <a:pt x="48" y="2465"/>
                  </a:lnTo>
                  <a:lnTo>
                    <a:pt x="1084" y="2465"/>
                  </a:lnTo>
                  <a:lnTo>
                    <a:pt x="10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40"/>
          <p:cNvGrpSpPr/>
          <p:nvPr/>
        </p:nvGrpSpPr>
        <p:grpSpPr>
          <a:xfrm>
            <a:off x="6134867" y="3091061"/>
            <a:ext cx="544138" cy="1853650"/>
            <a:chOff x="6897235" y="2667486"/>
            <a:chExt cx="646091" cy="2200962"/>
          </a:xfrm>
        </p:grpSpPr>
        <p:sp>
          <p:nvSpPr>
            <p:cNvPr id="457" name="Google Shape;457;p40"/>
            <p:cNvSpPr/>
            <p:nvPr/>
          </p:nvSpPr>
          <p:spPr>
            <a:xfrm>
              <a:off x="6897235" y="2813708"/>
              <a:ext cx="646091" cy="2054741"/>
            </a:xfrm>
            <a:custGeom>
              <a:avLst/>
              <a:gdLst/>
              <a:ahLst/>
              <a:cxnLst/>
              <a:rect l="l" t="t" r="r" b="b"/>
              <a:pathLst>
                <a:path w="14634" h="46540" extrusionOk="0">
                  <a:moveTo>
                    <a:pt x="7317" y="1"/>
                  </a:moveTo>
                  <a:cubicBezTo>
                    <a:pt x="4888" y="1"/>
                    <a:pt x="2459" y="16"/>
                    <a:pt x="0" y="46"/>
                  </a:cubicBezTo>
                  <a:cubicBezTo>
                    <a:pt x="274" y="15536"/>
                    <a:pt x="739" y="31037"/>
                    <a:pt x="739" y="46539"/>
                  </a:cubicBezTo>
                  <a:lnTo>
                    <a:pt x="13907" y="46539"/>
                  </a:lnTo>
                  <a:cubicBezTo>
                    <a:pt x="13907" y="31037"/>
                    <a:pt x="14359" y="15547"/>
                    <a:pt x="14633" y="46"/>
                  </a:cubicBezTo>
                  <a:cubicBezTo>
                    <a:pt x="12175" y="16"/>
                    <a:pt x="9746" y="1"/>
                    <a:pt x="7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7395014" y="2814105"/>
              <a:ext cx="148300" cy="2054344"/>
            </a:xfrm>
            <a:custGeom>
              <a:avLst/>
              <a:gdLst/>
              <a:ahLst/>
              <a:cxnLst/>
              <a:rect l="l" t="t" r="r" b="b"/>
              <a:pathLst>
                <a:path w="3359" h="46531" extrusionOk="0">
                  <a:moveTo>
                    <a:pt x="429" y="1"/>
                  </a:moveTo>
                  <a:cubicBezTo>
                    <a:pt x="215" y="15527"/>
                    <a:pt x="1" y="31028"/>
                    <a:pt x="1" y="46530"/>
                  </a:cubicBezTo>
                  <a:lnTo>
                    <a:pt x="2632" y="46530"/>
                  </a:lnTo>
                  <a:cubicBezTo>
                    <a:pt x="2632" y="31028"/>
                    <a:pt x="3084" y="15538"/>
                    <a:pt x="3358" y="37"/>
                  </a:cubicBezTo>
                  <a:cubicBezTo>
                    <a:pt x="2382" y="13"/>
                    <a:pt x="1406" y="13"/>
                    <a:pt x="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6965578" y="2669031"/>
              <a:ext cx="15806" cy="145651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7086457" y="2667486"/>
              <a:ext cx="14790" cy="146666"/>
            </a:xfrm>
            <a:custGeom>
              <a:avLst/>
              <a:gdLst/>
              <a:ahLst/>
              <a:cxnLst/>
              <a:rect l="l" t="t" r="r" b="b"/>
              <a:pathLst>
                <a:path w="335" h="3322" extrusionOk="0">
                  <a:moveTo>
                    <a:pt x="1" y="0"/>
                  </a:moveTo>
                  <a:lnTo>
                    <a:pt x="25" y="3322"/>
                  </a:lnTo>
                  <a:lnTo>
                    <a:pt x="334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7205792" y="2667486"/>
              <a:ext cx="13687" cy="146666"/>
            </a:xfrm>
            <a:custGeom>
              <a:avLst/>
              <a:gdLst/>
              <a:ahLst/>
              <a:cxnLst/>
              <a:rect l="l" t="t" r="r" b="b"/>
              <a:pathLst>
                <a:path w="310" h="3322" extrusionOk="0">
                  <a:moveTo>
                    <a:pt x="0" y="0"/>
                  </a:moveTo>
                  <a:lnTo>
                    <a:pt x="0" y="3322"/>
                  </a:lnTo>
                  <a:lnTo>
                    <a:pt x="310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7324596" y="2667486"/>
              <a:ext cx="15276" cy="146666"/>
            </a:xfrm>
            <a:custGeom>
              <a:avLst/>
              <a:gdLst/>
              <a:ahLst/>
              <a:cxnLst/>
              <a:rect l="l" t="t" r="r" b="b"/>
              <a:pathLst>
                <a:path w="346" h="3322" extrusionOk="0">
                  <a:moveTo>
                    <a:pt x="24" y="0"/>
                  </a:moveTo>
                  <a:lnTo>
                    <a:pt x="0" y="3310"/>
                  </a:lnTo>
                  <a:lnTo>
                    <a:pt x="310" y="332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957675" y="2911365"/>
              <a:ext cx="73642" cy="109360"/>
            </a:xfrm>
            <a:custGeom>
              <a:avLst/>
              <a:gdLst/>
              <a:ahLst/>
              <a:cxnLst/>
              <a:rect l="l" t="t" r="r" b="b"/>
              <a:pathLst>
                <a:path w="1668" h="2477" extrusionOk="0">
                  <a:moveTo>
                    <a:pt x="1632" y="1"/>
                  </a:moveTo>
                  <a:cubicBezTo>
                    <a:pt x="1084" y="1"/>
                    <a:pt x="536" y="12"/>
                    <a:pt x="1" y="12"/>
                  </a:cubicBezTo>
                  <a:lnTo>
                    <a:pt x="48" y="2477"/>
                  </a:lnTo>
                  <a:cubicBezTo>
                    <a:pt x="596" y="2453"/>
                    <a:pt x="1132" y="2453"/>
                    <a:pt x="1668" y="2453"/>
                  </a:cubicBezTo>
                  <a:cubicBezTo>
                    <a:pt x="1668" y="1644"/>
                    <a:pt x="1656" y="822"/>
                    <a:pt x="1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980279" y="2910835"/>
              <a:ext cx="51037" cy="108874"/>
            </a:xfrm>
            <a:custGeom>
              <a:avLst/>
              <a:gdLst/>
              <a:ahLst/>
              <a:cxnLst/>
              <a:rect l="l" t="t" r="r" b="b"/>
              <a:pathLst>
                <a:path w="1156" h="2466" extrusionOk="0">
                  <a:moveTo>
                    <a:pt x="1132" y="1"/>
                  </a:moveTo>
                  <a:cubicBezTo>
                    <a:pt x="763" y="13"/>
                    <a:pt x="370" y="13"/>
                    <a:pt x="1" y="13"/>
                  </a:cubicBezTo>
                  <a:lnTo>
                    <a:pt x="48" y="2465"/>
                  </a:lnTo>
                  <a:lnTo>
                    <a:pt x="1156" y="2465"/>
                  </a:lnTo>
                  <a:cubicBezTo>
                    <a:pt x="1156" y="1656"/>
                    <a:pt x="1144" y="834"/>
                    <a:pt x="11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7081204" y="2910835"/>
              <a:ext cx="72583" cy="108344"/>
            </a:xfrm>
            <a:custGeom>
              <a:avLst/>
              <a:gdLst/>
              <a:ahLst/>
              <a:cxnLst/>
              <a:rect l="l" t="t" r="r" b="b"/>
              <a:pathLst>
                <a:path w="1644" h="2454" extrusionOk="0">
                  <a:moveTo>
                    <a:pt x="1" y="1"/>
                  </a:moveTo>
                  <a:cubicBezTo>
                    <a:pt x="24" y="822"/>
                    <a:pt x="24" y="1632"/>
                    <a:pt x="36" y="2453"/>
                  </a:cubicBezTo>
                  <a:lnTo>
                    <a:pt x="1644" y="2453"/>
                  </a:lnTo>
                  <a:cubicBezTo>
                    <a:pt x="1644" y="1632"/>
                    <a:pt x="1632" y="822"/>
                    <a:pt x="1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7103808" y="2910305"/>
              <a:ext cx="49978" cy="108874"/>
            </a:xfrm>
            <a:custGeom>
              <a:avLst/>
              <a:gdLst/>
              <a:ahLst/>
              <a:cxnLst/>
              <a:rect l="l" t="t" r="r" b="b"/>
              <a:pathLst>
                <a:path w="1132" h="2466" extrusionOk="0">
                  <a:moveTo>
                    <a:pt x="1" y="1"/>
                  </a:moveTo>
                  <a:cubicBezTo>
                    <a:pt x="1" y="834"/>
                    <a:pt x="13" y="1644"/>
                    <a:pt x="13" y="2465"/>
                  </a:cubicBezTo>
                  <a:lnTo>
                    <a:pt x="1132" y="2465"/>
                  </a:lnTo>
                  <a:cubicBezTo>
                    <a:pt x="1132" y="1644"/>
                    <a:pt x="1120" y="834"/>
                    <a:pt x="1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7204202" y="2910305"/>
              <a:ext cx="71523" cy="108874"/>
            </a:xfrm>
            <a:custGeom>
              <a:avLst/>
              <a:gdLst/>
              <a:ahLst/>
              <a:cxnLst/>
              <a:rect l="l" t="t" r="r" b="b"/>
              <a:pathLst>
                <a:path w="1620" h="2466" extrusionOk="0">
                  <a:moveTo>
                    <a:pt x="1" y="1"/>
                  </a:moveTo>
                  <a:lnTo>
                    <a:pt x="1" y="2465"/>
                  </a:lnTo>
                  <a:lnTo>
                    <a:pt x="1608" y="2465"/>
                  </a:lnTo>
                  <a:cubicBezTo>
                    <a:pt x="1608" y="1644"/>
                    <a:pt x="1620" y="834"/>
                    <a:pt x="1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7225747" y="2910305"/>
              <a:ext cx="49978" cy="108874"/>
            </a:xfrm>
            <a:custGeom>
              <a:avLst/>
              <a:gdLst/>
              <a:ahLst/>
              <a:cxnLst/>
              <a:rect l="l" t="t" r="r" b="b"/>
              <a:pathLst>
                <a:path w="1132" h="2466" extrusionOk="0">
                  <a:moveTo>
                    <a:pt x="1" y="1"/>
                  </a:moveTo>
                  <a:lnTo>
                    <a:pt x="1" y="2465"/>
                  </a:lnTo>
                  <a:lnTo>
                    <a:pt x="1120" y="2465"/>
                  </a:lnTo>
                  <a:cubicBezTo>
                    <a:pt x="1120" y="1644"/>
                    <a:pt x="1132" y="834"/>
                    <a:pt x="1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6961869" y="3084826"/>
              <a:ext cx="72097" cy="108874"/>
            </a:xfrm>
            <a:custGeom>
              <a:avLst/>
              <a:gdLst/>
              <a:ahLst/>
              <a:cxnLst/>
              <a:rect l="l" t="t" r="r" b="b"/>
              <a:pathLst>
                <a:path w="1633" h="2466" extrusionOk="0">
                  <a:moveTo>
                    <a:pt x="1608" y="1"/>
                  </a:moveTo>
                  <a:cubicBezTo>
                    <a:pt x="1072" y="12"/>
                    <a:pt x="537" y="12"/>
                    <a:pt x="1" y="12"/>
                  </a:cubicBezTo>
                  <a:lnTo>
                    <a:pt x="49" y="2465"/>
                  </a:lnTo>
                  <a:cubicBezTo>
                    <a:pt x="584" y="2453"/>
                    <a:pt x="1096" y="2453"/>
                    <a:pt x="1632" y="2453"/>
                  </a:cubicBezTo>
                  <a:cubicBezTo>
                    <a:pt x="1620" y="1632"/>
                    <a:pt x="1608" y="822"/>
                    <a:pt x="1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6982928" y="3084826"/>
              <a:ext cx="51037" cy="108344"/>
            </a:xfrm>
            <a:custGeom>
              <a:avLst/>
              <a:gdLst/>
              <a:ahLst/>
              <a:cxnLst/>
              <a:rect l="l" t="t" r="r" b="b"/>
              <a:pathLst>
                <a:path w="1156" h="2454" extrusionOk="0">
                  <a:moveTo>
                    <a:pt x="0" y="1"/>
                  </a:moveTo>
                  <a:lnTo>
                    <a:pt x="48" y="2453"/>
                  </a:lnTo>
                  <a:lnTo>
                    <a:pt x="1155" y="2453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7083323" y="3084826"/>
              <a:ext cx="70993" cy="108344"/>
            </a:xfrm>
            <a:custGeom>
              <a:avLst/>
              <a:gdLst/>
              <a:ahLst/>
              <a:cxnLst/>
              <a:rect l="l" t="t" r="r" b="b"/>
              <a:pathLst>
                <a:path w="1608" h="2454" extrusionOk="0">
                  <a:moveTo>
                    <a:pt x="0" y="1"/>
                  </a:moveTo>
                  <a:cubicBezTo>
                    <a:pt x="12" y="822"/>
                    <a:pt x="12" y="1632"/>
                    <a:pt x="36" y="2453"/>
                  </a:cubicBezTo>
                  <a:lnTo>
                    <a:pt x="1608" y="2453"/>
                  </a:lnTo>
                  <a:cubicBezTo>
                    <a:pt x="1608" y="1620"/>
                    <a:pt x="1608" y="810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7104867" y="3084826"/>
              <a:ext cx="49448" cy="108344"/>
            </a:xfrm>
            <a:custGeom>
              <a:avLst/>
              <a:gdLst/>
              <a:ahLst/>
              <a:cxnLst/>
              <a:rect l="l" t="t" r="r" b="b"/>
              <a:pathLst>
                <a:path w="1120" h="2454" extrusionOk="0">
                  <a:moveTo>
                    <a:pt x="0" y="1"/>
                  </a:moveTo>
                  <a:cubicBezTo>
                    <a:pt x="0" y="822"/>
                    <a:pt x="24" y="1632"/>
                    <a:pt x="24" y="2453"/>
                  </a:cubicBezTo>
                  <a:lnTo>
                    <a:pt x="1120" y="2453"/>
                  </a:lnTo>
                  <a:cubicBezTo>
                    <a:pt x="1120" y="1620"/>
                    <a:pt x="1120" y="810"/>
                    <a:pt x="1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204732" y="3084297"/>
              <a:ext cx="70508" cy="108874"/>
            </a:xfrm>
            <a:custGeom>
              <a:avLst/>
              <a:gdLst/>
              <a:ahLst/>
              <a:cxnLst/>
              <a:rect l="l" t="t" r="r" b="b"/>
              <a:pathLst>
                <a:path w="1597" h="2466" extrusionOk="0">
                  <a:moveTo>
                    <a:pt x="1" y="1"/>
                  </a:moveTo>
                  <a:lnTo>
                    <a:pt x="1" y="2465"/>
                  </a:lnTo>
                  <a:lnTo>
                    <a:pt x="1584" y="2465"/>
                  </a:lnTo>
                  <a:cubicBezTo>
                    <a:pt x="1584" y="1632"/>
                    <a:pt x="1596" y="822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7225747" y="3084297"/>
              <a:ext cx="49492" cy="108874"/>
            </a:xfrm>
            <a:custGeom>
              <a:avLst/>
              <a:gdLst/>
              <a:ahLst/>
              <a:cxnLst/>
              <a:rect l="l" t="t" r="r" b="b"/>
              <a:pathLst>
                <a:path w="1121" h="2466" extrusionOk="0">
                  <a:moveTo>
                    <a:pt x="1" y="1"/>
                  </a:moveTo>
                  <a:lnTo>
                    <a:pt x="1" y="2465"/>
                  </a:lnTo>
                  <a:lnTo>
                    <a:pt x="1108" y="2465"/>
                  </a:lnTo>
                  <a:cubicBezTo>
                    <a:pt x="1108" y="1632"/>
                    <a:pt x="1120" y="822"/>
                    <a:pt x="1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6964518" y="3257758"/>
              <a:ext cx="71523" cy="108874"/>
            </a:xfrm>
            <a:custGeom>
              <a:avLst/>
              <a:gdLst/>
              <a:ahLst/>
              <a:cxnLst/>
              <a:rect l="l" t="t" r="r" b="b"/>
              <a:pathLst>
                <a:path w="1620" h="2466" extrusionOk="0">
                  <a:moveTo>
                    <a:pt x="1596" y="1"/>
                  </a:moveTo>
                  <a:cubicBezTo>
                    <a:pt x="1060" y="13"/>
                    <a:pt x="536" y="13"/>
                    <a:pt x="0" y="13"/>
                  </a:cubicBezTo>
                  <a:lnTo>
                    <a:pt x="48" y="2465"/>
                  </a:lnTo>
                  <a:lnTo>
                    <a:pt x="1620" y="2465"/>
                  </a:lnTo>
                  <a:cubicBezTo>
                    <a:pt x="1608" y="1656"/>
                    <a:pt x="1608" y="834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6985533" y="3258288"/>
              <a:ext cx="50508" cy="108344"/>
            </a:xfrm>
            <a:custGeom>
              <a:avLst/>
              <a:gdLst/>
              <a:ahLst/>
              <a:cxnLst/>
              <a:rect l="l" t="t" r="r" b="b"/>
              <a:pathLst>
                <a:path w="1144" h="2454" extrusionOk="0">
                  <a:moveTo>
                    <a:pt x="1" y="1"/>
                  </a:moveTo>
                  <a:lnTo>
                    <a:pt x="48" y="2453"/>
                  </a:lnTo>
                  <a:lnTo>
                    <a:pt x="1144" y="2453"/>
                  </a:lnTo>
                  <a:cubicBezTo>
                    <a:pt x="1132" y="1644"/>
                    <a:pt x="1132" y="822"/>
                    <a:pt x="10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7084382" y="3258288"/>
              <a:ext cx="70463" cy="108344"/>
            </a:xfrm>
            <a:custGeom>
              <a:avLst/>
              <a:gdLst/>
              <a:ahLst/>
              <a:cxnLst/>
              <a:rect l="l" t="t" r="r" b="b"/>
              <a:pathLst>
                <a:path w="1596" h="2454" extrusionOk="0">
                  <a:moveTo>
                    <a:pt x="0" y="1"/>
                  </a:moveTo>
                  <a:cubicBezTo>
                    <a:pt x="24" y="822"/>
                    <a:pt x="24" y="1644"/>
                    <a:pt x="36" y="2453"/>
                  </a:cubicBezTo>
                  <a:lnTo>
                    <a:pt x="1596" y="2453"/>
                  </a:lnTo>
                  <a:cubicBezTo>
                    <a:pt x="1596" y="1620"/>
                    <a:pt x="1596" y="810"/>
                    <a:pt x="1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7106457" y="3258288"/>
              <a:ext cx="48388" cy="108344"/>
            </a:xfrm>
            <a:custGeom>
              <a:avLst/>
              <a:gdLst/>
              <a:ahLst/>
              <a:cxnLst/>
              <a:rect l="l" t="t" r="r" b="b"/>
              <a:pathLst>
                <a:path w="1096" h="2454" extrusionOk="0">
                  <a:moveTo>
                    <a:pt x="0" y="1"/>
                  </a:moveTo>
                  <a:cubicBezTo>
                    <a:pt x="0" y="822"/>
                    <a:pt x="12" y="1644"/>
                    <a:pt x="12" y="2453"/>
                  </a:cubicBezTo>
                  <a:lnTo>
                    <a:pt x="1096" y="2453"/>
                  </a:lnTo>
                  <a:lnTo>
                    <a:pt x="10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6967123" y="3431749"/>
              <a:ext cx="71037" cy="108344"/>
            </a:xfrm>
            <a:custGeom>
              <a:avLst/>
              <a:gdLst/>
              <a:ahLst/>
              <a:cxnLst/>
              <a:rect l="l" t="t" r="r" b="b"/>
              <a:pathLst>
                <a:path w="1609" h="2454" extrusionOk="0">
                  <a:moveTo>
                    <a:pt x="1" y="1"/>
                  </a:moveTo>
                  <a:lnTo>
                    <a:pt x="49" y="2453"/>
                  </a:lnTo>
                  <a:lnTo>
                    <a:pt x="1608" y="2453"/>
                  </a:lnTo>
                  <a:cubicBezTo>
                    <a:pt x="1608" y="1644"/>
                    <a:pt x="1596" y="822"/>
                    <a:pt x="15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988182" y="3431749"/>
              <a:ext cx="49978" cy="108344"/>
            </a:xfrm>
            <a:custGeom>
              <a:avLst/>
              <a:gdLst/>
              <a:ahLst/>
              <a:cxnLst/>
              <a:rect l="l" t="t" r="r" b="b"/>
              <a:pathLst>
                <a:path w="1132" h="2454" extrusionOk="0">
                  <a:moveTo>
                    <a:pt x="0" y="1"/>
                  </a:moveTo>
                  <a:lnTo>
                    <a:pt x="48" y="2453"/>
                  </a:lnTo>
                  <a:lnTo>
                    <a:pt x="1131" y="2453"/>
                  </a:lnTo>
                  <a:cubicBezTo>
                    <a:pt x="1131" y="1644"/>
                    <a:pt x="1119" y="822"/>
                    <a:pt x="10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7087517" y="3431749"/>
              <a:ext cx="68918" cy="108344"/>
            </a:xfrm>
            <a:custGeom>
              <a:avLst/>
              <a:gdLst/>
              <a:ahLst/>
              <a:cxnLst/>
              <a:rect l="l" t="t" r="r" b="b"/>
              <a:pathLst>
                <a:path w="1561" h="2454" extrusionOk="0">
                  <a:moveTo>
                    <a:pt x="1" y="1"/>
                  </a:moveTo>
                  <a:cubicBezTo>
                    <a:pt x="1" y="822"/>
                    <a:pt x="12" y="1644"/>
                    <a:pt x="12" y="2453"/>
                  </a:cubicBezTo>
                  <a:lnTo>
                    <a:pt x="1560" y="2453"/>
                  </a:lnTo>
                  <a:cubicBezTo>
                    <a:pt x="1548" y="1620"/>
                    <a:pt x="1548" y="810"/>
                    <a:pt x="15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7108532" y="3431749"/>
              <a:ext cx="47903" cy="108344"/>
            </a:xfrm>
            <a:custGeom>
              <a:avLst/>
              <a:gdLst/>
              <a:ahLst/>
              <a:cxnLst/>
              <a:rect l="l" t="t" r="r" b="b"/>
              <a:pathLst>
                <a:path w="1085" h="2454" extrusionOk="0">
                  <a:moveTo>
                    <a:pt x="1" y="1"/>
                  </a:moveTo>
                  <a:cubicBezTo>
                    <a:pt x="1" y="822"/>
                    <a:pt x="13" y="1644"/>
                    <a:pt x="13" y="2453"/>
                  </a:cubicBezTo>
                  <a:lnTo>
                    <a:pt x="1084" y="2453"/>
                  </a:lnTo>
                  <a:cubicBezTo>
                    <a:pt x="1072" y="1620"/>
                    <a:pt x="1072" y="810"/>
                    <a:pt x="10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6969772" y="3605210"/>
              <a:ext cx="70463" cy="108344"/>
            </a:xfrm>
            <a:custGeom>
              <a:avLst/>
              <a:gdLst/>
              <a:ahLst/>
              <a:cxnLst/>
              <a:rect l="l" t="t" r="r" b="b"/>
              <a:pathLst>
                <a:path w="1596" h="2454" extrusionOk="0">
                  <a:moveTo>
                    <a:pt x="1" y="1"/>
                  </a:moveTo>
                  <a:lnTo>
                    <a:pt x="36" y="2453"/>
                  </a:lnTo>
                  <a:lnTo>
                    <a:pt x="1596" y="2453"/>
                  </a:lnTo>
                  <a:cubicBezTo>
                    <a:pt x="1596" y="1644"/>
                    <a:pt x="1572" y="810"/>
                    <a:pt x="15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6991317" y="3605210"/>
              <a:ext cx="48918" cy="108344"/>
            </a:xfrm>
            <a:custGeom>
              <a:avLst/>
              <a:gdLst/>
              <a:ahLst/>
              <a:cxnLst/>
              <a:rect l="l" t="t" r="r" b="b"/>
              <a:pathLst>
                <a:path w="1108" h="2454" extrusionOk="0">
                  <a:moveTo>
                    <a:pt x="1" y="1"/>
                  </a:moveTo>
                  <a:cubicBezTo>
                    <a:pt x="1" y="822"/>
                    <a:pt x="13" y="1644"/>
                    <a:pt x="24" y="2453"/>
                  </a:cubicBezTo>
                  <a:lnTo>
                    <a:pt x="1108" y="2453"/>
                  </a:lnTo>
                  <a:cubicBezTo>
                    <a:pt x="1108" y="1644"/>
                    <a:pt x="1084" y="810"/>
                    <a:pt x="10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40"/>
          <p:cNvGrpSpPr/>
          <p:nvPr/>
        </p:nvGrpSpPr>
        <p:grpSpPr>
          <a:xfrm>
            <a:off x="6794025" y="3774643"/>
            <a:ext cx="489665" cy="1170051"/>
            <a:chOff x="7805554" y="2664911"/>
            <a:chExt cx="581411" cy="1389279"/>
          </a:xfrm>
        </p:grpSpPr>
        <p:sp>
          <p:nvSpPr>
            <p:cNvPr id="486" name="Google Shape;486;p40"/>
            <p:cNvSpPr/>
            <p:nvPr/>
          </p:nvSpPr>
          <p:spPr>
            <a:xfrm>
              <a:off x="7805554" y="2793620"/>
              <a:ext cx="581411" cy="1260571"/>
            </a:xfrm>
            <a:custGeom>
              <a:avLst/>
              <a:gdLst/>
              <a:ahLst/>
              <a:cxnLst/>
              <a:rect l="l" t="t" r="r" b="b"/>
              <a:pathLst>
                <a:path w="13169" h="28552" extrusionOk="0">
                  <a:moveTo>
                    <a:pt x="0" y="1"/>
                  </a:moveTo>
                  <a:lnTo>
                    <a:pt x="0" y="28552"/>
                  </a:lnTo>
                  <a:lnTo>
                    <a:pt x="13169" y="28552"/>
                  </a:lnTo>
                  <a:lnTo>
                    <a:pt x="131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8270750" y="2793620"/>
              <a:ext cx="116203" cy="1260571"/>
            </a:xfrm>
            <a:custGeom>
              <a:avLst/>
              <a:gdLst/>
              <a:ahLst/>
              <a:cxnLst/>
              <a:rect l="l" t="t" r="r" b="b"/>
              <a:pathLst>
                <a:path w="2632" h="28552" extrusionOk="0">
                  <a:moveTo>
                    <a:pt x="0" y="1"/>
                  </a:moveTo>
                  <a:lnTo>
                    <a:pt x="0" y="28552"/>
                  </a:lnTo>
                  <a:lnTo>
                    <a:pt x="2632" y="28552"/>
                  </a:lnTo>
                  <a:lnTo>
                    <a:pt x="2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7862859" y="2877194"/>
              <a:ext cx="64680" cy="108344"/>
            </a:xfrm>
            <a:custGeom>
              <a:avLst/>
              <a:gdLst/>
              <a:ahLst/>
              <a:cxnLst/>
              <a:rect l="l" t="t" r="r" b="b"/>
              <a:pathLst>
                <a:path w="1465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65" y="2453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0"/>
            <p:cNvSpPr/>
            <p:nvPr/>
          </p:nvSpPr>
          <p:spPr>
            <a:xfrm>
              <a:off x="7882285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7974291" y="2877194"/>
              <a:ext cx="65210" cy="108344"/>
            </a:xfrm>
            <a:custGeom>
              <a:avLst/>
              <a:gdLst/>
              <a:ahLst/>
              <a:cxnLst/>
              <a:rect l="l" t="t" r="r" b="b"/>
              <a:pathLst>
                <a:path w="1477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77" y="2453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7994246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8086252" y="2877194"/>
              <a:ext cx="64680" cy="108344"/>
            </a:xfrm>
            <a:custGeom>
              <a:avLst/>
              <a:gdLst/>
              <a:ahLst/>
              <a:cxnLst/>
              <a:rect l="l" t="t" r="r" b="b"/>
              <a:pathLst>
                <a:path w="1465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65" y="2453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8105678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7862859" y="3050655"/>
              <a:ext cx="64680" cy="108344"/>
            </a:xfrm>
            <a:custGeom>
              <a:avLst/>
              <a:gdLst/>
              <a:ahLst/>
              <a:cxnLst/>
              <a:rect l="l" t="t" r="r" b="b"/>
              <a:pathLst>
                <a:path w="1465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65" y="2453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7882285" y="3050655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7974291" y="3050655"/>
              <a:ext cx="65210" cy="108344"/>
            </a:xfrm>
            <a:custGeom>
              <a:avLst/>
              <a:gdLst/>
              <a:ahLst/>
              <a:cxnLst/>
              <a:rect l="l" t="t" r="r" b="b"/>
              <a:pathLst>
                <a:path w="1477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77" y="2453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7994246" y="3050655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7862859" y="3223586"/>
              <a:ext cx="64680" cy="108344"/>
            </a:xfrm>
            <a:custGeom>
              <a:avLst/>
              <a:gdLst/>
              <a:ahLst/>
              <a:cxnLst/>
              <a:rect l="l" t="t" r="r" b="b"/>
              <a:pathLst>
                <a:path w="1465" h="2454" extrusionOk="0">
                  <a:moveTo>
                    <a:pt x="0" y="1"/>
                  </a:moveTo>
                  <a:lnTo>
                    <a:pt x="0" y="2453"/>
                  </a:lnTo>
                  <a:lnTo>
                    <a:pt x="1465" y="2453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7882285" y="3223586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7819753" y="2666456"/>
              <a:ext cx="15806" cy="145651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7940632" y="2664911"/>
              <a:ext cx="14790" cy="146666"/>
            </a:xfrm>
            <a:custGeom>
              <a:avLst/>
              <a:gdLst/>
              <a:ahLst/>
              <a:cxnLst/>
              <a:rect l="l" t="t" r="r" b="b"/>
              <a:pathLst>
                <a:path w="335" h="3322" extrusionOk="0">
                  <a:moveTo>
                    <a:pt x="1" y="0"/>
                  </a:moveTo>
                  <a:lnTo>
                    <a:pt x="25" y="3322"/>
                  </a:lnTo>
                  <a:lnTo>
                    <a:pt x="334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8059967" y="2664911"/>
              <a:ext cx="13687" cy="146666"/>
            </a:xfrm>
            <a:custGeom>
              <a:avLst/>
              <a:gdLst/>
              <a:ahLst/>
              <a:cxnLst/>
              <a:rect l="l" t="t" r="r" b="b"/>
              <a:pathLst>
                <a:path w="310" h="3322" extrusionOk="0">
                  <a:moveTo>
                    <a:pt x="0" y="0"/>
                  </a:moveTo>
                  <a:lnTo>
                    <a:pt x="0" y="3322"/>
                  </a:lnTo>
                  <a:lnTo>
                    <a:pt x="310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8178771" y="2664911"/>
              <a:ext cx="15276" cy="146666"/>
            </a:xfrm>
            <a:custGeom>
              <a:avLst/>
              <a:gdLst/>
              <a:ahLst/>
              <a:cxnLst/>
              <a:rect l="l" t="t" r="r" b="b"/>
              <a:pathLst>
                <a:path w="346" h="3322" extrusionOk="0">
                  <a:moveTo>
                    <a:pt x="24" y="0"/>
                  </a:moveTo>
                  <a:lnTo>
                    <a:pt x="0" y="3310"/>
                  </a:lnTo>
                  <a:lnTo>
                    <a:pt x="310" y="332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40"/>
          <p:cNvGrpSpPr/>
          <p:nvPr/>
        </p:nvGrpSpPr>
        <p:grpSpPr>
          <a:xfrm>
            <a:off x="4102220" y="4752907"/>
            <a:ext cx="307535" cy="258167"/>
            <a:chOff x="2526961" y="3828076"/>
            <a:chExt cx="1285143" cy="1078844"/>
          </a:xfrm>
        </p:grpSpPr>
        <p:sp>
          <p:nvSpPr>
            <p:cNvPr id="505" name="Google Shape;505;p40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5893045" y="4752907"/>
            <a:ext cx="307535" cy="258167"/>
            <a:chOff x="2526961" y="3828076"/>
            <a:chExt cx="1285143" cy="1078844"/>
          </a:xfrm>
        </p:grpSpPr>
        <p:sp>
          <p:nvSpPr>
            <p:cNvPr id="521" name="Google Shape;521;p40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" name="Google Shape;536;p40"/>
          <p:cNvGrpSpPr/>
          <p:nvPr/>
        </p:nvGrpSpPr>
        <p:grpSpPr>
          <a:xfrm>
            <a:off x="5540925" y="4793902"/>
            <a:ext cx="352616" cy="176182"/>
            <a:chOff x="3819350" y="4730752"/>
            <a:chExt cx="352616" cy="176182"/>
          </a:xfrm>
        </p:grpSpPr>
        <p:sp>
          <p:nvSpPr>
            <p:cNvPr id="537" name="Google Shape;537;p40"/>
            <p:cNvSpPr/>
            <p:nvPr/>
          </p:nvSpPr>
          <p:spPr>
            <a:xfrm>
              <a:off x="3819350" y="4743625"/>
              <a:ext cx="161293" cy="94746"/>
            </a:xfrm>
            <a:custGeom>
              <a:avLst/>
              <a:gdLst/>
              <a:ahLst/>
              <a:cxnLst/>
              <a:rect l="l" t="t" r="r" b="b"/>
              <a:pathLst>
                <a:path w="8883" h="5218" extrusionOk="0">
                  <a:moveTo>
                    <a:pt x="4519" y="1"/>
                  </a:moveTo>
                  <a:cubicBezTo>
                    <a:pt x="4309" y="1"/>
                    <a:pt x="4090" y="61"/>
                    <a:pt x="3859" y="205"/>
                  </a:cubicBezTo>
                  <a:cubicBezTo>
                    <a:pt x="3085" y="657"/>
                    <a:pt x="2513" y="1479"/>
                    <a:pt x="1930" y="2145"/>
                  </a:cubicBezTo>
                  <a:cubicBezTo>
                    <a:pt x="1299" y="2907"/>
                    <a:pt x="656" y="3657"/>
                    <a:pt x="1" y="4408"/>
                  </a:cubicBezTo>
                  <a:cubicBezTo>
                    <a:pt x="1215" y="5110"/>
                    <a:pt x="2966" y="5205"/>
                    <a:pt x="4347" y="5217"/>
                  </a:cubicBezTo>
                  <a:cubicBezTo>
                    <a:pt x="4385" y="5217"/>
                    <a:pt x="4424" y="5218"/>
                    <a:pt x="4462" y="5218"/>
                  </a:cubicBezTo>
                  <a:cubicBezTo>
                    <a:pt x="5960" y="5218"/>
                    <a:pt x="7467" y="4992"/>
                    <a:pt x="8883" y="4562"/>
                  </a:cubicBezTo>
                  <a:cubicBezTo>
                    <a:pt x="8490" y="3991"/>
                    <a:pt x="8086" y="3444"/>
                    <a:pt x="7669" y="2896"/>
                  </a:cubicBezTo>
                  <a:lnTo>
                    <a:pt x="7669" y="2896"/>
                  </a:lnTo>
                  <a:cubicBezTo>
                    <a:pt x="7738" y="2987"/>
                    <a:pt x="7766" y="3023"/>
                    <a:pt x="7768" y="3023"/>
                  </a:cubicBezTo>
                  <a:cubicBezTo>
                    <a:pt x="7773" y="3023"/>
                    <a:pt x="7455" y="2591"/>
                    <a:pt x="7451" y="2591"/>
                  </a:cubicBezTo>
                  <a:lnTo>
                    <a:pt x="7451" y="2591"/>
                  </a:lnTo>
                  <a:cubicBezTo>
                    <a:pt x="7449" y="2591"/>
                    <a:pt x="7505" y="2670"/>
                    <a:pt x="7669" y="2895"/>
                  </a:cubicBezTo>
                  <a:cubicBezTo>
                    <a:pt x="7145" y="2181"/>
                    <a:pt x="6645" y="1467"/>
                    <a:pt x="6002" y="859"/>
                  </a:cubicBezTo>
                  <a:cubicBezTo>
                    <a:pt x="5561" y="427"/>
                    <a:pt x="5075" y="1"/>
                    <a:pt x="4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871241" y="4730752"/>
              <a:ext cx="300725" cy="176182"/>
            </a:xfrm>
            <a:custGeom>
              <a:avLst/>
              <a:gdLst/>
              <a:ahLst/>
              <a:cxnLst/>
              <a:rect l="l" t="t" r="r" b="b"/>
              <a:pathLst>
                <a:path w="16562" h="9703" extrusionOk="0">
                  <a:moveTo>
                    <a:pt x="8394" y="0"/>
                  </a:moveTo>
                  <a:cubicBezTo>
                    <a:pt x="8012" y="0"/>
                    <a:pt x="7612" y="106"/>
                    <a:pt x="7192" y="354"/>
                  </a:cubicBezTo>
                  <a:cubicBezTo>
                    <a:pt x="5763" y="1223"/>
                    <a:pt x="4680" y="2735"/>
                    <a:pt x="3608" y="4009"/>
                  </a:cubicBezTo>
                  <a:cubicBezTo>
                    <a:pt x="2394" y="5402"/>
                    <a:pt x="1203" y="6819"/>
                    <a:pt x="0" y="8212"/>
                  </a:cubicBezTo>
                  <a:cubicBezTo>
                    <a:pt x="2275" y="9522"/>
                    <a:pt x="5537" y="9689"/>
                    <a:pt x="8097" y="9700"/>
                  </a:cubicBezTo>
                  <a:cubicBezTo>
                    <a:pt x="8212" y="9702"/>
                    <a:pt x="8328" y="9703"/>
                    <a:pt x="8444" y="9703"/>
                  </a:cubicBezTo>
                  <a:cubicBezTo>
                    <a:pt x="11186" y="9703"/>
                    <a:pt x="13935" y="9297"/>
                    <a:pt x="16562" y="8474"/>
                  </a:cubicBezTo>
                  <a:cubicBezTo>
                    <a:pt x="15788" y="7474"/>
                    <a:pt x="15038" y="6450"/>
                    <a:pt x="14276" y="5402"/>
                  </a:cubicBezTo>
                  <a:cubicBezTo>
                    <a:pt x="13312" y="4081"/>
                    <a:pt x="12347" y="2735"/>
                    <a:pt x="11180" y="1592"/>
                  </a:cubicBezTo>
                  <a:cubicBezTo>
                    <a:pt x="10352" y="790"/>
                    <a:pt x="9440" y="0"/>
                    <a:pt x="8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" name="Google Shape;539;p40"/>
          <p:cNvGrpSpPr/>
          <p:nvPr/>
        </p:nvGrpSpPr>
        <p:grpSpPr>
          <a:xfrm>
            <a:off x="7683872" y="2470706"/>
            <a:ext cx="2288591" cy="2524982"/>
            <a:chOff x="6816872" y="2470706"/>
            <a:chExt cx="2288591" cy="2524982"/>
          </a:xfrm>
        </p:grpSpPr>
        <p:sp>
          <p:nvSpPr>
            <p:cNvPr id="540" name="Google Shape;540;p40"/>
            <p:cNvSpPr/>
            <p:nvPr/>
          </p:nvSpPr>
          <p:spPr>
            <a:xfrm flipH="1">
              <a:off x="7982136" y="3138305"/>
              <a:ext cx="588735" cy="1857383"/>
            </a:xfrm>
            <a:custGeom>
              <a:avLst/>
              <a:gdLst/>
              <a:ahLst/>
              <a:cxnLst/>
              <a:rect l="l" t="t" r="r" b="b"/>
              <a:pathLst>
                <a:path w="10515" h="33172" extrusionOk="0">
                  <a:moveTo>
                    <a:pt x="4585" y="3347"/>
                  </a:moveTo>
                  <a:lnTo>
                    <a:pt x="4585" y="5192"/>
                  </a:lnTo>
                  <a:lnTo>
                    <a:pt x="3751" y="4335"/>
                  </a:lnTo>
                  <a:lnTo>
                    <a:pt x="3894" y="4156"/>
                  </a:lnTo>
                  <a:lnTo>
                    <a:pt x="4299" y="4120"/>
                  </a:lnTo>
                  <a:lnTo>
                    <a:pt x="4299" y="3680"/>
                  </a:lnTo>
                  <a:lnTo>
                    <a:pt x="4585" y="3347"/>
                  </a:lnTo>
                  <a:close/>
                  <a:moveTo>
                    <a:pt x="2287" y="3489"/>
                  </a:moveTo>
                  <a:lnTo>
                    <a:pt x="2573" y="3787"/>
                  </a:lnTo>
                  <a:lnTo>
                    <a:pt x="2573" y="4239"/>
                  </a:lnTo>
                  <a:lnTo>
                    <a:pt x="2989" y="4216"/>
                  </a:lnTo>
                  <a:lnTo>
                    <a:pt x="3120" y="4347"/>
                  </a:lnTo>
                  <a:lnTo>
                    <a:pt x="2275" y="5299"/>
                  </a:lnTo>
                  <a:lnTo>
                    <a:pt x="2275" y="5299"/>
                  </a:lnTo>
                  <a:lnTo>
                    <a:pt x="2287" y="3489"/>
                  </a:lnTo>
                  <a:close/>
                  <a:moveTo>
                    <a:pt x="3454" y="4680"/>
                  </a:moveTo>
                  <a:lnTo>
                    <a:pt x="4430" y="5692"/>
                  </a:lnTo>
                  <a:lnTo>
                    <a:pt x="3406" y="6835"/>
                  </a:lnTo>
                  <a:lnTo>
                    <a:pt x="2442" y="5823"/>
                  </a:lnTo>
                  <a:lnTo>
                    <a:pt x="3454" y="4680"/>
                  </a:lnTo>
                  <a:close/>
                  <a:moveTo>
                    <a:pt x="4561" y="6204"/>
                  </a:moveTo>
                  <a:lnTo>
                    <a:pt x="4549" y="8038"/>
                  </a:lnTo>
                  <a:lnTo>
                    <a:pt x="3716" y="7157"/>
                  </a:lnTo>
                  <a:lnTo>
                    <a:pt x="4561" y="6204"/>
                  </a:lnTo>
                  <a:close/>
                  <a:moveTo>
                    <a:pt x="2263" y="6311"/>
                  </a:moveTo>
                  <a:lnTo>
                    <a:pt x="3097" y="7180"/>
                  </a:lnTo>
                  <a:lnTo>
                    <a:pt x="2239" y="8133"/>
                  </a:lnTo>
                  <a:lnTo>
                    <a:pt x="2263" y="6311"/>
                  </a:lnTo>
                  <a:close/>
                  <a:moveTo>
                    <a:pt x="3418" y="7514"/>
                  </a:moveTo>
                  <a:lnTo>
                    <a:pt x="4406" y="8550"/>
                  </a:lnTo>
                  <a:lnTo>
                    <a:pt x="3370" y="9681"/>
                  </a:lnTo>
                  <a:lnTo>
                    <a:pt x="2406" y="8645"/>
                  </a:lnTo>
                  <a:lnTo>
                    <a:pt x="3418" y="7514"/>
                  </a:lnTo>
                  <a:close/>
                  <a:moveTo>
                    <a:pt x="4537" y="9050"/>
                  </a:moveTo>
                  <a:lnTo>
                    <a:pt x="4525" y="10883"/>
                  </a:lnTo>
                  <a:lnTo>
                    <a:pt x="3692" y="10002"/>
                  </a:lnTo>
                  <a:lnTo>
                    <a:pt x="4537" y="9050"/>
                  </a:lnTo>
                  <a:close/>
                  <a:moveTo>
                    <a:pt x="2239" y="9133"/>
                  </a:moveTo>
                  <a:lnTo>
                    <a:pt x="3073" y="10002"/>
                  </a:lnTo>
                  <a:lnTo>
                    <a:pt x="2239" y="10943"/>
                  </a:lnTo>
                  <a:lnTo>
                    <a:pt x="2239" y="9133"/>
                  </a:lnTo>
                  <a:close/>
                  <a:moveTo>
                    <a:pt x="3370" y="10347"/>
                  </a:moveTo>
                  <a:lnTo>
                    <a:pt x="4347" y="11371"/>
                  </a:lnTo>
                  <a:lnTo>
                    <a:pt x="3347" y="12502"/>
                  </a:lnTo>
                  <a:lnTo>
                    <a:pt x="2382" y="11478"/>
                  </a:lnTo>
                  <a:lnTo>
                    <a:pt x="3370" y="10347"/>
                  </a:lnTo>
                  <a:close/>
                  <a:moveTo>
                    <a:pt x="4501" y="11895"/>
                  </a:moveTo>
                  <a:lnTo>
                    <a:pt x="4490" y="13729"/>
                  </a:lnTo>
                  <a:lnTo>
                    <a:pt x="3656" y="12848"/>
                  </a:lnTo>
                  <a:lnTo>
                    <a:pt x="4501" y="11895"/>
                  </a:lnTo>
                  <a:close/>
                  <a:moveTo>
                    <a:pt x="2215" y="11967"/>
                  </a:moveTo>
                  <a:lnTo>
                    <a:pt x="3037" y="12848"/>
                  </a:lnTo>
                  <a:lnTo>
                    <a:pt x="2204" y="13776"/>
                  </a:lnTo>
                  <a:lnTo>
                    <a:pt x="2215" y="11967"/>
                  </a:lnTo>
                  <a:close/>
                  <a:moveTo>
                    <a:pt x="3358" y="13193"/>
                  </a:moveTo>
                  <a:lnTo>
                    <a:pt x="4323" y="14217"/>
                  </a:lnTo>
                  <a:lnTo>
                    <a:pt x="3335" y="15336"/>
                  </a:lnTo>
                  <a:lnTo>
                    <a:pt x="2358" y="14300"/>
                  </a:lnTo>
                  <a:lnTo>
                    <a:pt x="3358" y="13193"/>
                  </a:lnTo>
                  <a:close/>
                  <a:moveTo>
                    <a:pt x="4490" y="14741"/>
                  </a:moveTo>
                  <a:lnTo>
                    <a:pt x="4478" y="16551"/>
                  </a:lnTo>
                  <a:lnTo>
                    <a:pt x="3644" y="15669"/>
                  </a:lnTo>
                  <a:lnTo>
                    <a:pt x="4490" y="14741"/>
                  </a:lnTo>
                  <a:close/>
                  <a:moveTo>
                    <a:pt x="2204" y="14800"/>
                  </a:moveTo>
                  <a:lnTo>
                    <a:pt x="3013" y="15669"/>
                  </a:lnTo>
                  <a:lnTo>
                    <a:pt x="2180" y="16610"/>
                  </a:lnTo>
                  <a:lnTo>
                    <a:pt x="2204" y="14800"/>
                  </a:lnTo>
                  <a:close/>
                  <a:moveTo>
                    <a:pt x="3335" y="16015"/>
                  </a:moveTo>
                  <a:lnTo>
                    <a:pt x="4168" y="16908"/>
                  </a:lnTo>
                  <a:lnTo>
                    <a:pt x="2477" y="16967"/>
                  </a:lnTo>
                  <a:lnTo>
                    <a:pt x="3335" y="16015"/>
                  </a:lnTo>
                  <a:close/>
                  <a:moveTo>
                    <a:pt x="4347" y="17205"/>
                  </a:moveTo>
                  <a:lnTo>
                    <a:pt x="3299" y="18372"/>
                  </a:lnTo>
                  <a:lnTo>
                    <a:pt x="2275" y="17265"/>
                  </a:lnTo>
                  <a:lnTo>
                    <a:pt x="2501" y="17265"/>
                  </a:lnTo>
                  <a:lnTo>
                    <a:pt x="4347" y="17205"/>
                  </a:lnTo>
                  <a:close/>
                  <a:moveTo>
                    <a:pt x="4644" y="17574"/>
                  </a:moveTo>
                  <a:lnTo>
                    <a:pt x="4621" y="19813"/>
                  </a:lnTo>
                  <a:lnTo>
                    <a:pt x="3608" y="18729"/>
                  </a:lnTo>
                  <a:lnTo>
                    <a:pt x="4644" y="17574"/>
                  </a:lnTo>
                  <a:close/>
                  <a:moveTo>
                    <a:pt x="1989" y="17634"/>
                  </a:moveTo>
                  <a:lnTo>
                    <a:pt x="3001" y="18729"/>
                  </a:lnTo>
                  <a:lnTo>
                    <a:pt x="1977" y="19860"/>
                  </a:lnTo>
                  <a:lnTo>
                    <a:pt x="1989" y="17634"/>
                  </a:lnTo>
                  <a:close/>
                  <a:moveTo>
                    <a:pt x="3299" y="19063"/>
                  </a:moveTo>
                  <a:lnTo>
                    <a:pt x="4466" y="20313"/>
                  </a:lnTo>
                  <a:lnTo>
                    <a:pt x="3275" y="21623"/>
                  </a:lnTo>
                  <a:lnTo>
                    <a:pt x="2120" y="20372"/>
                  </a:lnTo>
                  <a:lnTo>
                    <a:pt x="3299" y="19063"/>
                  </a:lnTo>
                  <a:close/>
                  <a:moveTo>
                    <a:pt x="4609" y="20813"/>
                  </a:moveTo>
                  <a:lnTo>
                    <a:pt x="4597" y="23051"/>
                  </a:lnTo>
                  <a:lnTo>
                    <a:pt x="3585" y="21956"/>
                  </a:lnTo>
                  <a:lnTo>
                    <a:pt x="4609" y="20813"/>
                  </a:lnTo>
                  <a:close/>
                  <a:moveTo>
                    <a:pt x="1965" y="20884"/>
                  </a:moveTo>
                  <a:lnTo>
                    <a:pt x="2954" y="21968"/>
                  </a:lnTo>
                  <a:lnTo>
                    <a:pt x="1930" y="23099"/>
                  </a:lnTo>
                  <a:lnTo>
                    <a:pt x="1930" y="23099"/>
                  </a:lnTo>
                  <a:lnTo>
                    <a:pt x="1965" y="20884"/>
                  </a:lnTo>
                  <a:close/>
                  <a:moveTo>
                    <a:pt x="3287" y="22313"/>
                  </a:moveTo>
                  <a:lnTo>
                    <a:pt x="4442" y="23563"/>
                  </a:lnTo>
                  <a:lnTo>
                    <a:pt x="3251" y="24873"/>
                  </a:lnTo>
                  <a:lnTo>
                    <a:pt x="2108" y="23623"/>
                  </a:lnTo>
                  <a:lnTo>
                    <a:pt x="3287" y="22313"/>
                  </a:lnTo>
                  <a:close/>
                  <a:moveTo>
                    <a:pt x="4585" y="24087"/>
                  </a:moveTo>
                  <a:lnTo>
                    <a:pt x="4561" y="26314"/>
                  </a:lnTo>
                  <a:lnTo>
                    <a:pt x="3549" y="25218"/>
                  </a:lnTo>
                  <a:lnTo>
                    <a:pt x="4585" y="24087"/>
                  </a:lnTo>
                  <a:close/>
                  <a:moveTo>
                    <a:pt x="1942" y="24111"/>
                  </a:moveTo>
                  <a:lnTo>
                    <a:pt x="2942" y="25218"/>
                  </a:lnTo>
                  <a:lnTo>
                    <a:pt x="1930" y="26349"/>
                  </a:lnTo>
                  <a:lnTo>
                    <a:pt x="1942" y="24111"/>
                  </a:lnTo>
                  <a:close/>
                  <a:moveTo>
                    <a:pt x="4549" y="27326"/>
                  </a:moveTo>
                  <a:lnTo>
                    <a:pt x="4549" y="27433"/>
                  </a:lnTo>
                  <a:lnTo>
                    <a:pt x="4466" y="27433"/>
                  </a:lnTo>
                  <a:lnTo>
                    <a:pt x="4549" y="27326"/>
                  </a:lnTo>
                  <a:close/>
                  <a:moveTo>
                    <a:pt x="1918" y="27361"/>
                  </a:moveTo>
                  <a:lnTo>
                    <a:pt x="2001" y="27457"/>
                  </a:lnTo>
                  <a:lnTo>
                    <a:pt x="1918" y="27457"/>
                  </a:lnTo>
                  <a:lnTo>
                    <a:pt x="1918" y="27361"/>
                  </a:lnTo>
                  <a:close/>
                  <a:moveTo>
                    <a:pt x="3239" y="25575"/>
                  </a:moveTo>
                  <a:lnTo>
                    <a:pt x="4406" y="26838"/>
                  </a:lnTo>
                  <a:lnTo>
                    <a:pt x="3835" y="27457"/>
                  </a:lnTo>
                  <a:lnTo>
                    <a:pt x="2620" y="27457"/>
                  </a:lnTo>
                  <a:lnTo>
                    <a:pt x="2061" y="26861"/>
                  </a:lnTo>
                  <a:lnTo>
                    <a:pt x="3239" y="25575"/>
                  </a:lnTo>
                  <a:close/>
                  <a:moveTo>
                    <a:pt x="4537" y="29112"/>
                  </a:moveTo>
                  <a:lnTo>
                    <a:pt x="4537" y="29576"/>
                  </a:lnTo>
                  <a:lnTo>
                    <a:pt x="4120" y="29112"/>
                  </a:lnTo>
                  <a:close/>
                  <a:moveTo>
                    <a:pt x="2323" y="29124"/>
                  </a:moveTo>
                  <a:lnTo>
                    <a:pt x="1906" y="29588"/>
                  </a:lnTo>
                  <a:lnTo>
                    <a:pt x="1906" y="29124"/>
                  </a:lnTo>
                  <a:close/>
                  <a:moveTo>
                    <a:pt x="3513" y="29112"/>
                  </a:moveTo>
                  <a:lnTo>
                    <a:pt x="4263" y="29945"/>
                  </a:lnTo>
                  <a:lnTo>
                    <a:pt x="2180" y="29957"/>
                  </a:lnTo>
                  <a:lnTo>
                    <a:pt x="2180" y="29957"/>
                  </a:lnTo>
                  <a:lnTo>
                    <a:pt x="2942" y="29112"/>
                  </a:lnTo>
                  <a:close/>
                  <a:moveTo>
                    <a:pt x="6549" y="30290"/>
                  </a:moveTo>
                  <a:lnTo>
                    <a:pt x="6527" y="31171"/>
                  </a:lnTo>
                  <a:lnTo>
                    <a:pt x="6633" y="31171"/>
                  </a:lnTo>
                  <a:lnTo>
                    <a:pt x="6633" y="30945"/>
                  </a:lnTo>
                  <a:lnTo>
                    <a:pt x="9669" y="30933"/>
                  </a:lnTo>
                  <a:lnTo>
                    <a:pt x="9669" y="31148"/>
                  </a:lnTo>
                  <a:lnTo>
                    <a:pt x="10514" y="31148"/>
                  </a:lnTo>
                  <a:lnTo>
                    <a:pt x="10514" y="30731"/>
                  </a:lnTo>
                  <a:cubicBezTo>
                    <a:pt x="10496" y="30761"/>
                    <a:pt x="10472" y="30773"/>
                    <a:pt x="10442" y="30773"/>
                  </a:cubicBezTo>
                  <a:cubicBezTo>
                    <a:pt x="10331" y="30773"/>
                    <a:pt x="10139" y="30607"/>
                    <a:pt x="9895" y="30588"/>
                  </a:cubicBezTo>
                  <a:lnTo>
                    <a:pt x="6549" y="30290"/>
                  </a:lnTo>
                  <a:close/>
                  <a:moveTo>
                    <a:pt x="6527" y="31171"/>
                  </a:moveTo>
                  <a:lnTo>
                    <a:pt x="6526" y="31231"/>
                  </a:lnTo>
                  <a:lnTo>
                    <a:pt x="6527" y="31171"/>
                  </a:lnTo>
                  <a:close/>
                  <a:moveTo>
                    <a:pt x="2811" y="31624"/>
                  </a:moveTo>
                  <a:lnTo>
                    <a:pt x="2882" y="31707"/>
                  </a:lnTo>
                  <a:lnTo>
                    <a:pt x="1870" y="32814"/>
                  </a:lnTo>
                  <a:lnTo>
                    <a:pt x="1882" y="31624"/>
                  </a:lnTo>
                  <a:close/>
                  <a:moveTo>
                    <a:pt x="4525" y="31612"/>
                  </a:moveTo>
                  <a:lnTo>
                    <a:pt x="4501" y="32814"/>
                  </a:lnTo>
                  <a:lnTo>
                    <a:pt x="3513" y="31707"/>
                  </a:lnTo>
                  <a:lnTo>
                    <a:pt x="3585" y="31612"/>
                  </a:lnTo>
                  <a:close/>
                  <a:moveTo>
                    <a:pt x="4251" y="1"/>
                  </a:moveTo>
                  <a:lnTo>
                    <a:pt x="2513" y="120"/>
                  </a:lnTo>
                  <a:lnTo>
                    <a:pt x="2477" y="3204"/>
                  </a:lnTo>
                  <a:lnTo>
                    <a:pt x="2192" y="3216"/>
                  </a:lnTo>
                  <a:cubicBezTo>
                    <a:pt x="2150" y="3168"/>
                    <a:pt x="2090" y="3144"/>
                    <a:pt x="2031" y="3144"/>
                  </a:cubicBezTo>
                  <a:cubicBezTo>
                    <a:pt x="1971" y="3144"/>
                    <a:pt x="1912" y="3168"/>
                    <a:pt x="1870" y="3216"/>
                  </a:cubicBezTo>
                  <a:cubicBezTo>
                    <a:pt x="1787" y="3299"/>
                    <a:pt x="1787" y="3454"/>
                    <a:pt x="1870" y="3537"/>
                  </a:cubicBezTo>
                  <a:lnTo>
                    <a:pt x="1882" y="3561"/>
                  </a:lnTo>
                  <a:lnTo>
                    <a:pt x="1965" y="5656"/>
                  </a:lnTo>
                  <a:lnTo>
                    <a:pt x="1942" y="5692"/>
                  </a:lnTo>
                  <a:cubicBezTo>
                    <a:pt x="1942" y="5692"/>
                    <a:pt x="1942" y="5704"/>
                    <a:pt x="1930" y="5704"/>
                  </a:cubicBezTo>
                  <a:lnTo>
                    <a:pt x="1918" y="5716"/>
                  </a:lnTo>
                  <a:lnTo>
                    <a:pt x="1906" y="5728"/>
                  </a:lnTo>
                  <a:cubicBezTo>
                    <a:pt x="1906" y="5728"/>
                    <a:pt x="1906" y="5740"/>
                    <a:pt x="1882" y="5740"/>
                  </a:cubicBezTo>
                  <a:lnTo>
                    <a:pt x="1882" y="5763"/>
                  </a:lnTo>
                  <a:lnTo>
                    <a:pt x="1882" y="5775"/>
                  </a:lnTo>
                  <a:lnTo>
                    <a:pt x="1882" y="5787"/>
                  </a:lnTo>
                  <a:lnTo>
                    <a:pt x="1882" y="5799"/>
                  </a:lnTo>
                  <a:lnTo>
                    <a:pt x="1882" y="5823"/>
                  </a:lnTo>
                  <a:lnTo>
                    <a:pt x="1882" y="5835"/>
                  </a:lnTo>
                  <a:lnTo>
                    <a:pt x="1882" y="5847"/>
                  </a:lnTo>
                  <a:cubicBezTo>
                    <a:pt x="1882" y="5847"/>
                    <a:pt x="1882" y="5859"/>
                    <a:pt x="1906" y="5859"/>
                  </a:cubicBezTo>
                  <a:cubicBezTo>
                    <a:pt x="1906" y="5859"/>
                    <a:pt x="1906" y="5883"/>
                    <a:pt x="1918" y="5883"/>
                  </a:cubicBezTo>
                  <a:cubicBezTo>
                    <a:pt x="1918" y="5883"/>
                    <a:pt x="1918" y="5894"/>
                    <a:pt x="1930" y="5894"/>
                  </a:cubicBezTo>
                  <a:lnTo>
                    <a:pt x="1942" y="5906"/>
                  </a:lnTo>
                  <a:lnTo>
                    <a:pt x="1965" y="5918"/>
                  </a:lnTo>
                  <a:lnTo>
                    <a:pt x="1977" y="5942"/>
                  </a:lnTo>
                  <a:lnTo>
                    <a:pt x="1965" y="8419"/>
                  </a:lnTo>
                  <a:lnTo>
                    <a:pt x="1942" y="8454"/>
                  </a:lnTo>
                  <a:lnTo>
                    <a:pt x="1930" y="8466"/>
                  </a:lnTo>
                  <a:lnTo>
                    <a:pt x="1918" y="8478"/>
                  </a:lnTo>
                  <a:cubicBezTo>
                    <a:pt x="1918" y="8478"/>
                    <a:pt x="1918" y="8502"/>
                    <a:pt x="1906" y="8502"/>
                  </a:cubicBezTo>
                  <a:cubicBezTo>
                    <a:pt x="1906" y="8502"/>
                    <a:pt x="1906" y="8514"/>
                    <a:pt x="1882" y="8514"/>
                  </a:cubicBezTo>
                  <a:lnTo>
                    <a:pt x="1882" y="8526"/>
                  </a:lnTo>
                  <a:lnTo>
                    <a:pt x="1882" y="8550"/>
                  </a:lnTo>
                  <a:lnTo>
                    <a:pt x="1882" y="8573"/>
                  </a:lnTo>
                  <a:lnTo>
                    <a:pt x="1882" y="8585"/>
                  </a:lnTo>
                  <a:lnTo>
                    <a:pt x="1882" y="8609"/>
                  </a:lnTo>
                  <a:lnTo>
                    <a:pt x="1882" y="8621"/>
                  </a:lnTo>
                  <a:lnTo>
                    <a:pt x="1882" y="8633"/>
                  </a:lnTo>
                  <a:cubicBezTo>
                    <a:pt x="1882" y="8633"/>
                    <a:pt x="1882" y="8645"/>
                    <a:pt x="1906" y="8645"/>
                  </a:cubicBezTo>
                  <a:cubicBezTo>
                    <a:pt x="1906" y="8645"/>
                    <a:pt x="1906" y="8669"/>
                    <a:pt x="1918" y="8669"/>
                  </a:cubicBezTo>
                  <a:cubicBezTo>
                    <a:pt x="1918" y="8669"/>
                    <a:pt x="1918" y="8681"/>
                    <a:pt x="1930" y="8681"/>
                  </a:cubicBezTo>
                  <a:lnTo>
                    <a:pt x="1942" y="8692"/>
                  </a:lnTo>
                  <a:lnTo>
                    <a:pt x="1965" y="8704"/>
                  </a:lnTo>
                  <a:lnTo>
                    <a:pt x="1977" y="8728"/>
                  </a:lnTo>
                  <a:lnTo>
                    <a:pt x="1965" y="11205"/>
                  </a:lnTo>
                  <a:lnTo>
                    <a:pt x="1942" y="11228"/>
                  </a:lnTo>
                  <a:lnTo>
                    <a:pt x="1930" y="11240"/>
                  </a:lnTo>
                  <a:lnTo>
                    <a:pt x="1918" y="11252"/>
                  </a:lnTo>
                  <a:lnTo>
                    <a:pt x="1906" y="11264"/>
                  </a:lnTo>
                  <a:cubicBezTo>
                    <a:pt x="1906" y="11264"/>
                    <a:pt x="1906" y="11288"/>
                    <a:pt x="1882" y="11288"/>
                  </a:cubicBezTo>
                  <a:lnTo>
                    <a:pt x="1882" y="11300"/>
                  </a:lnTo>
                  <a:lnTo>
                    <a:pt x="1882" y="11312"/>
                  </a:lnTo>
                  <a:lnTo>
                    <a:pt x="1882" y="11324"/>
                  </a:lnTo>
                  <a:lnTo>
                    <a:pt x="1882" y="11348"/>
                  </a:lnTo>
                  <a:lnTo>
                    <a:pt x="1882" y="11359"/>
                  </a:lnTo>
                  <a:lnTo>
                    <a:pt x="1882" y="11371"/>
                  </a:lnTo>
                  <a:lnTo>
                    <a:pt x="1882" y="11383"/>
                  </a:lnTo>
                  <a:cubicBezTo>
                    <a:pt x="1882" y="11383"/>
                    <a:pt x="1882" y="11407"/>
                    <a:pt x="1906" y="11407"/>
                  </a:cubicBezTo>
                  <a:cubicBezTo>
                    <a:pt x="1906" y="11407"/>
                    <a:pt x="1906" y="11419"/>
                    <a:pt x="1918" y="11419"/>
                  </a:cubicBezTo>
                  <a:cubicBezTo>
                    <a:pt x="1918" y="11419"/>
                    <a:pt x="1918" y="11431"/>
                    <a:pt x="1930" y="11431"/>
                  </a:cubicBezTo>
                  <a:lnTo>
                    <a:pt x="1942" y="11443"/>
                  </a:lnTo>
                  <a:lnTo>
                    <a:pt x="1965" y="11467"/>
                  </a:lnTo>
                  <a:lnTo>
                    <a:pt x="1977" y="11478"/>
                  </a:lnTo>
                  <a:lnTo>
                    <a:pt x="1965" y="13967"/>
                  </a:lnTo>
                  <a:lnTo>
                    <a:pt x="1942" y="13979"/>
                  </a:lnTo>
                  <a:lnTo>
                    <a:pt x="1930" y="13991"/>
                  </a:lnTo>
                  <a:lnTo>
                    <a:pt x="1918" y="14003"/>
                  </a:lnTo>
                  <a:lnTo>
                    <a:pt x="1906" y="14026"/>
                  </a:lnTo>
                  <a:cubicBezTo>
                    <a:pt x="1906" y="14026"/>
                    <a:pt x="1906" y="14038"/>
                    <a:pt x="1882" y="14038"/>
                  </a:cubicBezTo>
                  <a:lnTo>
                    <a:pt x="1882" y="14050"/>
                  </a:lnTo>
                  <a:lnTo>
                    <a:pt x="1882" y="14062"/>
                  </a:lnTo>
                  <a:lnTo>
                    <a:pt x="1882" y="14086"/>
                  </a:lnTo>
                  <a:lnTo>
                    <a:pt x="1882" y="14098"/>
                  </a:lnTo>
                  <a:lnTo>
                    <a:pt x="1882" y="14110"/>
                  </a:lnTo>
                  <a:lnTo>
                    <a:pt x="1882" y="14122"/>
                  </a:lnTo>
                  <a:lnTo>
                    <a:pt x="1882" y="14145"/>
                  </a:lnTo>
                  <a:cubicBezTo>
                    <a:pt x="1882" y="14145"/>
                    <a:pt x="1882" y="14157"/>
                    <a:pt x="1906" y="14157"/>
                  </a:cubicBezTo>
                  <a:cubicBezTo>
                    <a:pt x="1906" y="14157"/>
                    <a:pt x="1906" y="14169"/>
                    <a:pt x="1918" y="14169"/>
                  </a:cubicBezTo>
                  <a:cubicBezTo>
                    <a:pt x="1918" y="14169"/>
                    <a:pt x="1918" y="14181"/>
                    <a:pt x="1930" y="14181"/>
                  </a:cubicBezTo>
                  <a:lnTo>
                    <a:pt x="1942" y="14205"/>
                  </a:lnTo>
                  <a:lnTo>
                    <a:pt x="1965" y="14217"/>
                  </a:lnTo>
                  <a:lnTo>
                    <a:pt x="1977" y="14229"/>
                  </a:lnTo>
                  <a:lnTo>
                    <a:pt x="1965" y="16670"/>
                  </a:lnTo>
                  <a:cubicBezTo>
                    <a:pt x="1947" y="16667"/>
                    <a:pt x="1929" y="16665"/>
                    <a:pt x="1913" y="16665"/>
                  </a:cubicBezTo>
                  <a:cubicBezTo>
                    <a:pt x="1855" y="16665"/>
                    <a:pt x="1809" y="16683"/>
                    <a:pt x="1763" y="16729"/>
                  </a:cubicBezTo>
                  <a:cubicBezTo>
                    <a:pt x="1680" y="16824"/>
                    <a:pt x="1668" y="16967"/>
                    <a:pt x="1751" y="17062"/>
                  </a:cubicBezTo>
                  <a:lnTo>
                    <a:pt x="1763" y="17074"/>
                  </a:lnTo>
                  <a:lnTo>
                    <a:pt x="1751" y="19956"/>
                  </a:lnTo>
                  <a:lnTo>
                    <a:pt x="1739" y="19980"/>
                  </a:lnTo>
                  <a:lnTo>
                    <a:pt x="1739" y="19991"/>
                  </a:lnTo>
                  <a:lnTo>
                    <a:pt x="1727" y="20003"/>
                  </a:lnTo>
                  <a:lnTo>
                    <a:pt x="1703" y="20015"/>
                  </a:lnTo>
                  <a:cubicBezTo>
                    <a:pt x="1703" y="20015"/>
                    <a:pt x="1703" y="20039"/>
                    <a:pt x="1692" y="20039"/>
                  </a:cubicBezTo>
                  <a:lnTo>
                    <a:pt x="1692" y="20051"/>
                  </a:lnTo>
                  <a:lnTo>
                    <a:pt x="1692" y="20063"/>
                  </a:lnTo>
                  <a:lnTo>
                    <a:pt x="1692" y="20075"/>
                  </a:lnTo>
                  <a:lnTo>
                    <a:pt x="1692" y="20099"/>
                  </a:lnTo>
                  <a:lnTo>
                    <a:pt x="1692" y="20110"/>
                  </a:lnTo>
                  <a:lnTo>
                    <a:pt x="1692" y="20122"/>
                  </a:lnTo>
                  <a:lnTo>
                    <a:pt x="1692" y="20134"/>
                  </a:lnTo>
                  <a:lnTo>
                    <a:pt x="1692" y="20158"/>
                  </a:lnTo>
                  <a:cubicBezTo>
                    <a:pt x="1692" y="20158"/>
                    <a:pt x="1692" y="20170"/>
                    <a:pt x="1703" y="20170"/>
                  </a:cubicBezTo>
                  <a:cubicBezTo>
                    <a:pt x="1703" y="20170"/>
                    <a:pt x="1703" y="20182"/>
                    <a:pt x="1727" y="20182"/>
                  </a:cubicBezTo>
                  <a:lnTo>
                    <a:pt x="1739" y="20194"/>
                  </a:lnTo>
                  <a:lnTo>
                    <a:pt x="1739" y="20218"/>
                  </a:lnTo>
                  <a:lnTo>
                    <a:pt x="1751" y="20230"/>
                  </a:lnTo>
                  <a:lnTo>
                    <a:pt x="1739" y="23111"/>
                  </a:lnTo>
                  <a:lnTo>
                    <a:pt x="1727" y="23135"/>
                  </a:lnTo>
                  <a:lnTo>
                    <a:pt x="1727" y="23147"/>
                  </a:lnTo>
                  <a:lnTo>
                    <a:pt x="1703" y="23158"/>
                  </a:lnTo>
                  <a:lnTo>
                    <a:pt x="1692" y="23170"/>
                  </a:lnTo>
                  <a:cubicBezTo>
                    <a:pt x="1692" y="23170"/>
                    <a:pt x="1692" y="23194"/>
                    <a:pt x="1680" y="23194"/>
                  </a:cubicBezTo>
                  <a:lnTo>
                    <a:pt x="1680" y="23206"/>
                  </a:lnTo>
                  <a:lnTo>
                    <a:pt x="1680" y="23218"/>
                  </a:lnTo>
                  <a:lnTo>
                    <a:pt x="1680" y="23230"/>
                  </a:lnTo>
                  <a:lnTo>
                    <a:pt x="1680" y="23254"/>
                  </a:lnTo>
                  <a:lnTo>
                    <a:pt x="1680" y="23266"/>
                  </a:lnTo>
                  <a:lnTo>
                    <a:pt x="1680" y="23278"/>
                  </a:lnTo>
                  <a:lnTo>
                    <a:pt x="1680" y="23289"/>
                  </a:lnTo>
                  <a:lnTo>
                    <a:pt x="1680" y="23313"/>
                  </a:lnTo>
                  <a:cubicBezTo>
                    <a:pt x="1680" y="23313"/>
                    <a:pt x="1680" y="23325"/>
                    <a:pt x="1692" y="23325"/>
                  </a:cubicBezTo>
                  <a:cubicBezTo>
                    <a:pt x="1692" y="23325"/>
                    <a:pt x="1692" y="23337"/>
                    <a:pt x="1703" y="23337"/>
                  </a:cubicBezTo>
                  <a:lnTo>
                    <a:pt x="1727" y="23349"/>
                  </a:lnTo>
                  <a:lnTo>
                    <a:pt x="1727" y="23373"/>
                  </a:lnTo>
                  <a:lnTo>
                    <a:pt x="1739" y="23385"/>
                  </a:lnTo>
                  <a:lnTo>
                    <a:pt x="1727" y="26266"/>
                  </a:lnTo>
                  <a:lnTo>
                    <a:pt x="1703" y="26290"/>
                  </a:lnTo>
                  <a:lnTo>
                    <a:pt x="1703" y="26302"/>
                  </a:lnTo>
                  <a:lnTo>
                    <a:pt x="1692" y="26314"/>
                  </a:lnTo>
                  <a:lnTo>
                    <a:pt x="1680" y="26326"/>
                  </a:lnTo>
                  <a:cubicBezTo>
                    <a:pt x="1680" y="26326"/>
                    <a:pt x="1680" y="26349"/>
                    <a:pt x="1668" y="26349"/>
                  </a:cubicBezTo>
                  <a:lnTo>
                    <a:pt x="1668" y="26361"/>
                  </a:lnTo>
                  <a:lnTo>
                    <a:pt x="1668" y="26373"/>
                  </a:lnTo>
                  <a:lnTo>
                    <a:pt x="1668" y="26385"/>
                  </a:lnTo>
                  <a:lnTo>
                    <a:pt x="1668" y="26409"/>
                  </a:lnTo>
                  <a:lnTo>
                    <a:pt x="1668" y="26421"/>
                  </a:lnTo>
                  <a:lnTo>
                    <a:pt x="1668" y="26433"/>
                  </a:lnTo>
                  <a:lnTo>
                    <a:pt x="1668" y="26445"/>
                  </a:lnTo>
                  <a:lnTo>
                    <a:pt x="1668" y="26468"/>
                  </a:lnTo>
                  <a:cubicBezTo>
                    <a:pt x="1668" y="26468"/>
                    <a:pt x="1668" y="26480"/>
                    <a:pt x="1680" y="26480"/>
                  </a:cubicBezTo>
                  <a:cubicBezTo>
                    <a:pt x="1680" y="26480"/>
                    <a:pt x="1680" y="26492"/>
                    <a:pt x="1692" y="26492"/>
                  </a:cubicBezTo>
                  <a:lnTo>
                    <a:pt x="1703" y="26504"/>
                  </a:lnTo>
                  <a:lnTo>
                    <a:pt x="1703" y="26528"/>
                  </a:lnTo>
                  <a:lnTo>
                    <a:pt x="1727" y="26540"/>
                  </a:lnTo>
                  <a:lnTo>
                    <a:pt x="1727" y="26980"/>
                  </a:lnTo>
                  <a:lnTo>
                    <a:pt x="1442" y="26980"/>
                  </a:lnTo>
                  <a:lnTo>
                    <a:pt x="1430" y="28647"/>
                  </a:lnTo>
                  <a:lnTo>
                    <a:pt x="1703" y="28647"/>
                  </a:lnTo>
                  <a:lnTo>
                    <a:pt x="1703" y="29445"/>
                  </a:lnTo>
                  <a:lnTo>
                    <a:pt x="1692" y="29457"/>
                  </a:lnTo>
                  <a:lnTo>
                    <a:pt x="1692" y="29469"/>
                  </a:lnTo>
                  <a:lnTo>
                    <a:pt x="1680" y="29481"/>
                  </a:lnTo>
                  <a:lnTo>
                    <a:pt x="358" y="29505"/>
                  </a:lnTo>
                  <a:cubicBezTo>
                    <a:pt x="156" y="29505"/>
                    <a:pt x="13" y="29647"/>
                    <a:pt x="13" y="29838"/>
                  </a:cubicBezTo>
                  <a:lnTo>
                    <a:pt x="1" y="31171"/>
                  </a:lnTo>
                  <a:lnTo>
                    <a:pt x="1703" y="31171"/>
                  </a:lnTo>
                  <a:lnTo>
                    <a:pt x="1692" y="32695"/>
                  </a:lnTo>
                  <a:lnTo>
                    <a:pt x="1680" y="32719"/>
                  </a:lnTo>
                  <a:cubicBezTo>
                    <a:pt x="1584" y="32803"/>
                    <a:pt x="1608" y="32957"/>
                    <a:pt x="1692" y="33041"/>
                  </a:cubicBezTo>
                  <a:cubicBezTo>
                    <a:pt x="1739" y="33088"/>
                    <a:pt x="1799" y="33100"/>
                    <a:pt x="1846" y="33100"/>
                  </a:cubicBezTo>
                  <a:cubicBezTo>
                    <a:pt x="1906" y="33100"/>
                    <a:pt x="1965" y="33076"/>
                    <a:pt x="2001" y="33029"/>
                  </a:cubicBezTo>
                  <a:lnTo>
                    <a:pt x="2297" y="33029"/>
                  </a:lnTo>
                  <a:lnTo>
                    <a:pt x="3192" y="32041"/>
                  </a:lnTo>
                  <a:lnTo>
                    <a:pt x="4076" y="33029"/>
                  </a:lnTo>
                  <a:lnTo>
                    <a:pt x="4597" y="33029"/>
                  </a:lnTo>
                  <a:cubicBezTo>
                    <a:pt x="4644" y="33076"/>
                    <a:pt x="4704" y="33100"/>
                    <a:pt x="4763" y="33100"/>
                  </a:cubicBezTo>
                  <a:cubicBezTo>
                    <a:pt x="4823" y="33100"/>
                    <a:pt x="4859" y="33088"/>
                    <a:pt x="4906" y="33041"/>
                  </a:cubicBezTo>
                  <a:cubicBezTo>
                    <a:pt x="5002" y="32957"/>
                    <a:pt x="5013" y="32814"/>
                    <a:pt x="4918" y="32719"/>
                  </a:cubicBezTo>
                  <a:lnTo>
                    <a:pt x="4906" y="32695"/>
                  </a:lnTo>
                  <a:lnTo>
                    <a:pt x="4918" y="31171"/>
                  </a:lnTo>
                  <a:lnTo>
                    <a:pt x="6527" y="31171"/>
                  </a:lnTo>
                  <a:lnTo>
                    <a:pt x="6549" y="30255"/>
                  </a:lnTo>
                  <a:cubicBezTo>
                    <a:pt x="6549" y="30064"/>
                    <a:pt x="6395" y="29921"/>
                    <a:pt x="6204" y="29921"/>
                  </a:cubicBezTo>
                  <a:lnTo>
                    <a:pt x="4859" y="29933"/>
                  </a:lnTo>
                  <a:cubicBezTo>
                    <a:pt x="4859" y="29933"/>
                    <a:pt x="4859" y="29921"/>
                    <a:pt x="4847" y="29921"/>
                  </a:cubicBezTo>
                  <a:lnTo>
                    <a:pt x="4847" y="29897"/>
                  </a:lnTo>
                  <a:lnTo>
                    <a:pt x="4835" y="29886"/>
                  </a:lnTo>
                  <a:lnTo>
                    <a:pt x="4847" y="29088"/>
                  </a:lnTo>
                  <a:lnTo>
                    <a:pt x="5132" y="29088"/>
                  </a:lnTo>
                  <a:lnTo>
                    <a:pt x="5144" y="27421"/>
                  </a:lnTo>
                  <a:lnTo>
                    <a:pt x="4859" y="27421"/>
                  </a:lnTo>
                  <a:lnTo>
                    <a:pt x="4859" y="26980"/>
                  </a:lnTo>
                  <a:lnTo>
                    <a:pt x="4882" y="26968"/>
                  </a:lnTo>
                  <a:lnTo>
                    <a:pt x="4882" y="26957"/>
                  </a:lnTo>
                  <a:lnTo>
                    <a:pt x="4894" y="26933"/>
                  </a:lnTo>
                  <a:lnTo>
                    <a:pt x="4906" y="26921"/>
                  </a:lnTo>
                  <a:cubicBezTo>
                    <a:pt x="4906" y="26921"/>
                    <a:pt x="4906" y="26909"/>
                    <a:pt x="4918" y="26909"/>
                  </a:cubicBezTo>
                  <a:lnTo>
                    <a:pt x="4918" y="26897"/>
                  </a:lnTo>
                  <a:lnTo>
                    <a:pt x="4918" y="26873"/>
                  </a:lnTo>
                  <a:lnTo>
                    <a:pt x="4918" y="26861"/>
                  </a:lnTo>
                  <a:lnTo>
                    <a:pt x="4918" y="26838"/>
                  </a:lnTo>
                  <a:lnTo>
                    <a:pt x="4918" y="26814"/>
                  </a:lnTo>
                  <a:lnTo>
                    <a:pt x="4918" y="26790"/>
                  </a:lnTo>
                  <a:lnTo>
                    <a:pt x="4918" y="26778"/>
                  </a:lnTo>
                  <a:lnTo>
                    <a:pt x="4918" y="26754"/>
                  </a:lnTo>
                  <a:cubicBezTo>
                    <a:pt x="4918" y="26754"/>
                    <a:pt x="4918" y="26742"/>
                    <a:pt x="4906" y="26742"/>
                  </a:cubicBezTo>
                  <a:cubicBezTo>
                    <a:pt x="4906" y="26742"/>
                    <a:pt x="4906" y="26730"/>
                    <a:pt x="4894" y="26730"/>
                  </a:cubicBezTo>
                  <a:lnTo>
                    <a:pt x="4882" y="26718"/>
                  </a:lnTo>
                  <a:lnTo>
                    <a:pt x="4859" y="26695"/>
                  </a:lnTo>
                  <a:lnTo>
                    <a:pt x="4847" y="26683"/>
                  </a:lnTo>
                  <a:lnTo>
                    <a:pt x="4882" y="23766"/>
                  </a:lnTo>
                  <a:lnTo>
                    <a:pt x="4894" y="23754"/>
                  </a:lnTo>
                  <a:lnTo>
                    <a:pt x="4894" y="23742"/>
                  </a:lnTo>
                  <a:lnTo>
                    <a:pt x="4906" y="23718"/>
                  </a:lnTo>
                  <a:lnTo>
                    <a:pt x="4918" y="23706"/>
                  </a:lnTo>
                  <a:cubicBezTo>
                    <a:pt x="4918" y="23706"/>
                    <a:pt x="4918" y="23694"/>
                    <a:pt x="4930" y="23694"/>
                  </a:cubicBezTo>
                  <a:lnTo>
                    <a:pt x="4930" y="23682"/>
                  </a:lnTo>
                  <a:lnTo>
                    <a:pt x="4930" y="23659"/>
                  </a:lnTo>
                  <a:lnTo>
                    <a:pt x="4930" y="23647"/>
                  </a:lnTo>
                  <a:lnTo>
                    <a:pt x="4930" y="23635"/>
                  </a:lnTo>
                  <a:lnTo>
                    <a:pt x="4930" y="23623"/>
                  </a:lnTo>
                  <a:lnTo>
                    <a:pt x="4930" y="23599"/>
                  </a:lnTo>
                  <a:lnTo>
                    <a:pt x="4930" y="23587"/>
                  </a:lnTo>
                  <a:cubicBezTo>
                    <a:pt x="4930" y="23587"/>
                    <a:pt x="4930" y="23575"/>
                    <a:pt x="4918" y="23575"/>
                  </a:cubicBezTo>
                  <a:cubicBezTo>
                    <a:pt x="4918" y="23575"/>
                    <a:pt x="4918" y="23563"/>
                    <a:pt x="4906" y="23563"/>
                  </a:cubicBezTo>
                  <a:cubicBezTo>
                    <a:pt x="4906" y="23563"/>
                    <a:pt x="4906" y="23539"/>
                    <a:pt x="4894" y="23539"/>
                  </a:cubicBezTo>
                  <a:lnTo>
                    <a:pt x="4882" y="23528"/>
                  </a:lnTo>
                  <a:lnTo>
                    <a:pt x="4859" y="23516"/>
                  </a:lnTo>
                  <a:lnTo>
                    <a:pt x="4847" y="23504"/>
                  </a:lnTo>
                  <a:lnTo>
                    <a:pt x="4882" y="20587"/>
                  </a:lnTo>
                  <a:lnTo>
                    <a:pt x="4894" y="20563"/>
                  </a:lnTo>
                  <a:lnTo>
                    <a:pt x="4906" y="20551"/>
                  </a:lnTo>
                  <a:lnTo>
                    <a:pt x="4918" y="20539"/>
                  </a:lnTo>
                  <a:lnTo>
                    <a:pt x="4930" y="20527"/>
                  </a:lnTo>
                  <a:cubicBezTo>
                    <a:pt x="4930" y="20527"/>
                    <a:pt x="4930" y="20503"/>
                    <a:pt x="4954" y="20503"/>
                  </a:cubicBezTo>
                  <a:lnTo>
                    <a:pt x="4954" y="20491"/>
                  </a:lnTo>
                  <a:lnTo>
                    <a:pt x="4954" y="20480"/>
                  </a:lnTo>
                  <a:lnTo>
                    <a:pt x="4954" y="20468"/>
                  </a:lnTo>
                  <a:lnTo>
                    <a:pt x="4954" y="20444"/>
                  </a:lnTo>
                  <a:lnTo>
                    <a:pt x="4954" y="20432"/>
                  </a:lnTo>
                  <a:lnTo>
                    <a:pt x="4954" y="20420"/>
                  </a:lnTo>
                  <a:lnTo>
                    <a:pt x="4954" y="20408"/>
                  </a:lnTo>
                  <a:lnTo>
                    <a:pt x="4954" y="20384"/>
                  </a:lnTo>
                  <a:cubicBezTo>
                    <a:pt x="4954" y="20384"/>
                    <a:pt x="4954" y="20372"/>
                    <a:pt x="4930" y="20372"/>
                  </a:cubicBezTo>
                  <a:cubicBezTo>
                    <a:pt x="4930" y="20372"/>
                    <a:pt x="4930" y="20361"/>
                    <a:pt x="4918" y="20361"/>
                  </a:cubicBezTo>
                  <a:lnTo>
                    <a:pt x="4906" y="20349"/>
                  </a:lnTo>
                  <a:lnTo>
                    <a:pt x="4894" y="20325"/>
                  </a:lnTo>
                  <a:lnTo>
                    <a:pt x="4882" y="20313"/>
                  </a:lnTo>
                  <a:lnTo>
                    <a:pt x="4906" y="17396"/>
                  </a:lnTo>
                  <a:lnTo>
                    <a:pt x="4918" y="17384"/>
                  </a:lnTo>
                  <a:cubicBezTo>
                    <a:pt x="5013" y="17289"/>
                    <a:pt x="4990" y="17146"/>
                    <a:pt x="4906" y="17051"/>
                  </a:cubicBezTo>
                  <a:cubicBezTo>
                    <a:pt x="4847" y="17015"/>
                    <a:pt x="4787" y="16991"/>
                    <a:pt x="4716" y="16991"/>
                  </a:cubicBezTo>
                  <a:lnTo>
                    <a:pt x="4740" y="14550"/>
                  </a:lnTo>
                  <a:lnTo>
                    <a:pt x="4751" y="14538"/>
                  </a:lnTo>
                  <a:cubicBezTo>
                    <a:pt x="4751" y="14538"/>
                    <a:pt x="4751" y="14526"/>
                    <a:pt x="4775" y="14526"/>
                  </a:cubicBezTo>
                  <a:lnTo>
                    <a:pt x="4787" y="14515"/>
                  </a:lnTo>
                  <a:lnTo>
                    <a:pt x="4799" y="14491"/>
                  </a:lnTo>
                  <a:cubicBezTo>
                    <a:pt x="4799" y="14491"/>
                    <a:pt x="4799" y="14479"/>
                    <a:pt x="4811" y="14479"/>
                  </a:cubicBezTo>
                  <a:lnTo>
                    <a:pt x="4811" y="14467"/>
                  </a:lnTo>
                  <a:lnTo>
                    <a:pt x="4811" y="14455"/>
                  </a:lnTo>
                  <a:lnTo>
                    <a:pt x="4811" y="14419"/>
                  </a:lnTo>
                  <a:lnTo>
                    <a:pt x="4811" y="14407"/>
                  </a:lnTo>
                  <a:lnTo>
                    <a:pt x="4811" y="14396"/>
                  </a:lnTo>
                  <a:lnTo>
                    <a:pt x="4811" y="14372"/>
                  </a:lnTo>
                  <a:lnTo>
                    <a:pt x="4811" y="14360"/>
                  </a:lnTo>
                  <a:lnTo>
                    <a:pt x="4811" y="14348"/>
                  </a:lnTo>
                  <a:cubicBezTo>
                    <a:pt x="4811" y="14348"/>
                    <a:pt x="4811" y="14336"/>
                    <a:pt x="4799" y="14336"/>
                  </a:cubicBezTo>
                  <a:cubicBezTo>
                    <a:pt x="4799" y="14336"/>
                    <a:pt x="4799" y="14312"/>
                    <a:pt x="4787" y="14312"/>
                  </a:cubicBezTo>
                  <a:lnTo>
                    <a:pt x="4775" y="14300"/>
                  </a:lnTo>
                  <a:lnTo>
                    <a:pt x="4751" y="14288"/>
                  </a:lnTo>
                  <a:lnTo>
                    <a:pt x="4740" y="14276"/>
                  </a:lnTo>
                  <a:lnTo>
                    <a:pt x="4775" y="11776"/>
                  </a:lnTo>
                  <a:lnTo>
                    <a:pt x="4787" y="11752"/>
                  </a:lnTo>
                  <a:lnTo>
                    <a:pt x="4799" y="11740"/>
                  </a:lnTo>
                  <a:lnTo>
                    <a:pt x="4811" y="11729"/>
                  </a:lnTo>
                  <a:cubicBezTo>
                    <a:pt x="4811" y="11729"/>
                    <a:pt x="4811" y="11717"/>
                    <a:pt x="4835" y="11717"/>
                  </a:cubicBezTo>
                  <a:cubicBezTo>
                    <a:pt x="4835" y="11717"/>
                    <a:pt x="4835" y="11693"/>
                    <a:pt x="4847" y="11693"/>
                  </a:cubicBezTo>
                  <a:lnTo>
                    <a:pt x="4847" y="11681"/>
                  </a:lnTo>
                  <a:lnTo>
                    <a:pt x="4847" y="11669"/>
                  </a:lnTo>
                  <a:lnTo>
                    <a:pt x="4847" y="11657"/>
                  </a:lnTo>
                  <a:lnTo>
                    <a:pt x="4847" y="11633"/>
                  </a:lnTo>
                  <a:lnTo>
                    <a:pt x="4847" y="11621"/>
                  </a:lnTo>
                  <a:lnTo>
                    <a:pt x="4847" y="11609"/>
                  </a:lnTo>
                  <a:lnTo>
                    <a:pt x="4847" y="11598"/>
                  </a:lnTo>
                  <a:cubicBezTo>
                    <a:pt x="4847" y="11598"/>
                    <a:pt x="4847" y="11574"/>
                    <a:pt x="4835" y="11574"/>
                  </a:cubicBezTo>
                  <a:cubicBezTo>
                    <a:pt x="4835" y="11574"/>
                    <a:pt x="4835" y="11562"/>
                    <a:pt x="4811" y="11562"/>
                  </a:cubicBezTo>
                  <a:cubicBezTo>
                    <a:pt x="4811" y="11562"/>
                    <a:pt x="4811" y="11550"/>
                    <a:pt x="4799" y="11550"/>
                  </a:cubicBezTo>
                  <a:lnTo>
                    <a:pt x="4787" y="11538"/>
                  </a:lnTo>
                  <a:cubicBezTo>
                    <a:pt x="4787" y="11538"/>
                    <a:pt x="4787" y="11514"/>
                    <a:pt x="4775" y="11514"/>
                  </a:cubicBezTo>
                  <a:lnTo>
                    <a:pt x="4751" y="11502"/>
                  </a:lnTo>
                  <a:lnTo>
                    <a:pt x="4787" y="9002"/>
                  </a:lnTo>
                  <a:lnTo>
                    <a:pt x="4799" y="8978"/>
                  </a:lnTo>
                  <a:cubicBezTo>
                    <a:pt x="4799" y="8978"/>
                    <a:pt x="4799" y="8954"/>
                    <a:pt x="4811" y="8954"/>
                  </a:cubicBezTo>
                  <a:lnTo>
                    <a:pt x="4835" y="8942"/>
                  </a:lnTo>
                  <a:cubicBezTo>
                    <a:pt x="4835" y="8942"/>
                    <a:pt x="4835" y="8931"/>
                    <a:pt x="4847" y="8931"/>
                  </a:cubicBezTo>
                  <a:cubicBezTo>
                    <a:pt x="4847" y="8931"/>
                    <a:pt x="4847" y="8919"/>
                    <a:pt x="4859" y="8919"/>
                  </a:cubicBezTo>
                  <a:lnTo>
                    <a:pt x="4859" y="8895"/>
                  </a:lnTo>
                  <a:lnTo>
                    <a:pt x="4859" y="8883"/>
                  </a:lnTo>
                  <a:lnTo>
                    <a:pt x="4859" y="8871"/>
                  </a:lnTo>
                  <a:lnTo>
                    <a:pt x="4859" y="8835"/>
                  </a:lnTo>
                  <a:lnTo>
                    <a:pt x="4859" y="8823"/>
                  </a:lnTo>
                  <a:lnTo>
                    <a:pt x="4859" y="8811"/>
                  </a:lnTo>
                  <a:lnTo>
                    <a:pt x="4859" y="8800"/>
                  </a:lnTo>
                  <a:cubicBezTo>
                    <a:pt x="4859" y="8800"/>
                    <a:pt x="4859" y="8776"/>
                    <a:pt x="4847" y="8776"/>
                  </a:cubicBezTo>
                  <a:cubicBezTo>
                    <a:pt x="4847" y="8776"/>
                    <a:pt x="4847" y="8764"/>
                    <a:pt x="4835" y="8764"/>
                  </a:cubicBezTo>
                  <a:cubicBezTo>
                    <a:pt x="4835" y="8764"/>
                    <a:pt x="4835" y="8752"/>
                    <a:pt x="4811" y="8752"/>
                  </a:cubicBezTo>
                  <a:lnTo>
                    <a:pt x="4799" y="8740"/>
                  </a:lnTo>
                  <a:lnTo>
                    <a:pt x="4787" y="8716"/>
                  </a:lnTo>
                  <a:lnTo>
                    <a:pt x="4775" y="8704"/>
                  </a:lnTo>
                  <a:lnTo>
                    <a:pt x="4799" y="6204"/>
                  </a:lnTo>
                  <a:lnTo>
                    <a:pt x="4811" y="6180"/>
                  </a:lnTo>
                  <a:lnTo>
                    <a:pt x="4835" y="6156"/>
                  </a:lnTo>
                  <a:lnTo>
                    <a:pt x="4847" y="6144"/>
                  </a:lnTo>
                  <a:cubicBezTo>
                    <a:pt x="4847" y="6144"/>
                    <a:pt x="4847" y="6133"/>
                    <a:pt x="4859" y="6133"/>
                  </a:cubicBezTo>
                  <a:cubicBezTo>
                    <a:pt x="4859" y="6133"/>
                    <a:pt x="4859" y="6121"/>
                    <a:pt x="4871" y="6121"/>
                  </a:cubicBezTo>
                  <a:lnTo>
                    <a:pt x="4871" y="6097"/>
                  </a:lnTo>
                  <a:lnTo>
                    <a:pt x="4871" y="6085"/>
                  </a:lnTo>
                  <a:lnTo>
                    <a:pt x="4871" y="6061"/>
                  </a:lnTo>
                  <a:lnTo>
                    <a:pt x="4871" y="6037"/>
                  </a:lnTo>
                  <a:lnTo>
                    <a:pt x="4871" y="6025"/>
                  </a:lnTo>
                  <a:lnTo>
                    <a:pt x="4871" y="6014"/>
                  </a:lnTo>
                  <a:lnTo>
                    <a:pt x="4871" y="6002"/>
                  </a:lnTo>
                  <a:cubicBezTo>
                    <a:pt x="4871" y="6002"/>
                    <a:pt x="4871" y="5978"/>
                    <a:pt x="4859" y="5978"/>
                  </a:cubicBezTo>
                  <a:cubicBezTo>
                    <a:pt x="4859" y="5978"/>
                    <a:pt x="4859" y="5966"/>
                    <a:pt x="4847" y="5966"/>
                  </a:cubicBezTo>
                  <a:cubicBezTo>
                    <a:pt x="4847" y="5966"/>
                    <a:pt x="4847" y="5954"/>
                    <a:pt x="4835" y="5954"/>
                  </a:cubicBezTo>
                  <a:lnTo>
                    <a:pt x="4811" y="5942"/>
                  </a:lnTo>
                  <a:cubicBezTo>
                    <a:pt x="4811" y="5942"/>
                    <a:pt x="4811" y="5918"/>
                    <a:pt x="4799" y="5918"/>
                  </a:cubicBezTo>
                  <a:lnTo>
                    <a:pt x="4787" y="5906"/>
                  </a:lnTo>
                  <a:lnTo>
                    <a:pt x="4811" y="3406"/>
                  </a:lnTo>
                  <a:lnTo>
                    <a:pt x="4835" y="3382"/>
                  </a:lnTo>
                  <a:cubicBezTo>
                    <a:pt x="4918" y="3287"/>
                    <a:pt x="4906" y="3144"/>
                    <a:pt x="4811" y="3049"/>
                  </a:cubicBezTo>
                  <a:cubicBezTo>
                    <a:pt x="4772" y="3010"/>
                    <a:pt x="4718" y="2992"/>
                    <a:pt x="4663" y="2992"/>
                  </a:cubicBezTo>
                  <a:cubicBezTo>
                    <a:pt x="4599" y="2992"/>
                    <a:pt x="4534" y="3016"/>
                    <a:pt x="4490" y="3061"/>
                  </a:cubicBezTo>
                  <a:lnTo>
                    <a:pt x="4478" y="3085"/>
                  </a:lnTo>
                  <a:lnTo>
                    <a:pt x="4216" y="3096"/>
                  </a:lnTo>
                  <a:lnTo>
                    <a:pt x="4251" y="1"/>
                  </a:lnTo>
                  <a:close/>
                  <a:moveTo>
                    <a:pt x="2297" y="33029"/>
                  </a:moveTo>
                  <a:lnTo>
                    <a:pt x="2168" y="33172"/>
                  </a:lnTo>
                  <a:lnTo>
                    <a:pt x="4204" y="33172"/>
                  </a:lnTo>
                  <a:lnTo>
                    <a:pt x="4076" y="330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 flipH="1">
              <a:off x="6816872" y="2470706"/>
              <a:ext cx="2288591" cy="506340"/>
            </a:xfrm>
            <a:custGeom>
              <a:avLst/>
              <a:gdLst/>
              <a:ahLst/>
              <a:cxnLst/>
              <a:rect l="l" t="t" r="r" b="b"/>
              <a:pathLst>
                <a:path w="40875" h="9043" extrusionOk="0">
                  <a:moveTo>
                    <a:pt x="38600" y="4363"/>
                  </a:moveTo>
                  <a:lnTo>
                    <a:pt x="38564" y="5590"/>
                  </a:lnTo>
                  <a:lnTo>
                    <a:pt x="37374" y="4459"/>
                  </a:lnTo>
                  <a:lnTo>
                    <a:pt x="38600" y="4363"/>
                  </a:lnTo>
                  <a:close/>
                  <a:moveTo>
                    <a:pt x="36671" y="4518"/>
                  </a:moveTo>
                  <a:lnTo>
                    <a:pt x="36648" y="5733"/>
                  </a:lnTo>
                  <a:lnTo>
                    <a:pt x="35457" y="4602"/>
                  </a:lnTo>
                  <a:lnTo>
                    <a:pt x="36671" y="4518"/>
                  </a:lnTo>
                  <a:close/>
                  <a:moveTo>
                    <a:pt x="38993" y="4613"/>
                  </a:moveTo>
                  <a:lnTo>
                    <a:pt x="40184" y="5768"/>
                  </a:lnTo>
                  <a:lnTo>
                    <a:pt x="38969" y="5840"/>
                  </a:lnTo>
                  <a:lnTo>
                    <a:pt x="38969" y="5840"/>
                  </a:lnTo>
                  <a:lnTo>
                    <a:pt x="38993" y="4613"/>
                  </a:lnTo>
                  <a:close/>
                  <a:moveTo>
                    <a:pt x="34766" y="4649"/>
                  </a:moveTo>
                  <a:lnTo>
                    <a:pt x="34743" y="5864"/>
                  </a:lnTo>
                  <a:lnTo>
                    <a:pt x="33552" y="4733"/>
                  </a:lnTo>
                  <a:lnTo>
                    <a:pt x="34766" y="4649"/>
                  </a:lnTo>
                  <a:close/>
                  <a:moveTo>
                    <a:pt x="37088" y="4756"/>
                  </a:moveTo>
                  <a:lnTo>
                    <a:pt x="38279" y="5887"/>
                  </a:lnTo>
                  <a:lnTo>
                    <a:pt x="37064" y="5971"/>
                  </a:lnTo>
                  <a:lnTo>
                    <a:pt x="37088" y="4756"/>
                  </a:lnTo>
                  <a:close/>
                  <a:moveTo>
                    <a:pt x="32861" y="4792"/>
                  </a:moveTo>
                  <a:lnTo>
                    <a:pt x="32838" y="6006"/>
                  </a:lnTo>
                  <a:lnTo>
                    <a:pt x="31647" y="4887"/>
                  </a:lnTo>
                  <a:lnTo>
                    <a:pt x="32861" y="4792"/>
                  </a:lnTo>
                  <a:close/>
                  <a:moveTo>
                    <a:pt x="35171" y="4899"/>
                  </a:moveTo>
                  <a:lnTo>
                    <a:pt x="36362" y="6030"/>
                  </a:lnTo>
                  <a:lnTo>
                    <a:pt x="35147" y="6126"/>
                  </a:lnTo>
                  <a:lnTo>
                    <a:pt x="35171" y="4899"/>
                  </a:lnTo>
                  <a:close/>
                  <a:moveTo>
                    <a:pt x="30944" y="4935"/>
                  </a:moveTo>
                  <a:lnTo>
                    <a:pt x="30921" y="6137"/>
                  </a:lnTo>
                  <a:lnTo>
                    <a:pt x="29718" y="5018"/>
                  </a:lnTo>
                  <a:lnTo>
                    <a:pt x="30944" y="4935"/>
                  </a:lnTo>
                  <a:close/>
                  <a:moveTo>
                    <a:pt x="33266" y="5054"/>
                  </a:moveTo>
                  <a:lnTo>
                    <a:pt x="34457" y="6161"/>
                  </a:lnTo>
                  <a:lnTo>
                    <a:pt x="33242" y="6257"/>
                  </a:lnTo>
                  <a:lnTo>
                    <a:pt x="33266" y="5054"/>
                  </a:lnTo>
                  <a:close/>
                  <a:moveTo>
                    <a:pt x="29039" y="5078"/>
                  </a:moveTo>
                  <a:lnTo>
                    <a:pt x="29016" y="6280"/>
                  </a:lnTo>
                  <a:lnTo>
                    <a:pt x="27825" y="5173"/>
                  </a:lnTo>
                  <a:lnTo>
                    <a:pt x="29039" y="5078"/>
                  </a:lnTo>
                  <a:close/>
                  <a:moveTo>
                    <a:pt x="31349" y="5185"/>
                  </a:moveTo>
                  <a:lnTo>
                    <a:pt x="32540" y="6304"/>
                  </a:lnTo>
                  <a:lnTo>
                    <a:pt x="31314" y="6387"/>
                  </a:lnTo>
                  <a:lnTo>
                    <a:pt x="31314" y="6387"/>
                  </a:lnTo>
                  <a:lnTo>
                    <a:pt x="31349" y="5185"/>
                  </a:lnTo>
                  <a:close/>
                  <a:moveTo>
                    <a:pt x="27123" y="5233"/>
                  </a:moveTo>
                  <a:lnTo>
                    <a:pt x="27087" y="6423"/>
                  </a:lnTo>
                  <a:lnTo>
                    <a:pt x="25896" y="5316"/>
                  </a:lnTo>
                  <a:lnTo>
                    <a:pt x="27123" y="5233"/>
                  </a:lnTo>
                  <a:close/>
                  <a:moveTo>
                    <a:pt x="29444" y="5316"/>
                  </a:moveTo>
                  <a:lnTo>
                    <a:pt x="30635" y="6435"/>
                  </a:lnTo>
                  <a:lnTo>
                    <a:pt x="29420" y="6518"/>
                  </a:lnTo>
                  <a:lnTo>
                    <a:pt x="29420" y="6518"/>
                  </a:lnTo>
                  <a:lnTo>
                    <a:pt x="29444" y="5316"/>
                  </a:lnTo>
                  <a:close/>
                  <a:moveTo>
                    <a:pt x="25206" y="5364"/>
                  </a:moveTo>
                  <a:lnTo>
                    <a:pt x="25182" y="6554"/>
                  </a:lnTo>
                  <a:lnTo>
                    <a:pt x="23991" y="5447"/>
                  </a:lnTo>
                  <a:lnTo>
                    <a:pt x="25206" y="5364"/>
                  </a:lnTo>
                  <a:close/>
                  <a:moveTo>
                    <a:pt x="27527" y="5471"/>
                  </a:moveTo>
                  <a:lnTo>
                    <a:pt x="28718" y="6566"/>
                  </a:lnTo>
                  <a:lnTo>
                    <a:pt x="27504" y="6661"/>
                  </a:lnTo>
                  <a:lnTo>
                    <a:pt x="27504" y="6661"/>
                  </a:lnTo>
                  <a:lnTo>
                    <a:pt x="27527" y="5471"/>
                  </a:lnTo>
                  <a:close/>
                  <a:moveTo>
                    <a:pt x="23277" y="5506"/>
                  </a:moveTo>
                  <a:lnTo>
                    <a:pt x="23265" y="6685"/>
                  </a:lnTo>
                  <a:lnTo>
                    <a:pt x="22074" y="5602"/>
                  </a:lnTo>
                  <a:lnTo>
                    <a:pt x="23277" y="5506"/>
                  </a:lnTo>
                  <a:close/>
                  <a:moveTo>
                    <a:pt x="25622" y="5614"/>
                  </a:moveTo>
                  <a:lnTo>
                    <a:pt x="26813" y="6721"/>
                  </a:lnTo>
                  <a:lnTo>
                    <a:pt x="25599" y="6804"/>
                  </a:lnTo>
                  <a:lnTo>
                    <a:pt x="25622" y="5614"/>
                  </a:lnTo>
                  <a:close/>
                  <a:moveTo>
                    <a:pt x="21372" y="5661"/>
                  </a:moveTo>
                  <a:lnTo>
                    <a:pt x="21360" y="6840"/>
                  </a:lnTo>
                  <a:lnTo>
                    <a:pt x="20169" y="5745"/>
                  </a:lnTo>
                  <a:lnTo>
                    <a:pt x="21372" y="5661"/>
                  </a:lnTo>
                  <a:close/>
                  <a:moveTo>
                    <a:pt x="23694" y="5768"/>
                  </a:moveTo>
                  <a:lnTo>
                    <a:pt x="24884" y="6852"/>
                  </a:lnTo>
                  <a:lnTo>
                    <a:pt x="23682" y="6935"/>
                  </a:lnTo>
                  <a:lnTo>
                    <a:pt x="23694" y="5768"/>
                  </a:lnTo>
                  <a:close/>
                  <a:moveTo>
                    <a:pt x="19467" y="5792"/>
                  </a:moveTo>
                  <a:lnTo>
                    <a:pt x="19455" y="6971"/>
                  </a:lnTo>
                  <a:lnTo>
                    <a:pt x="18264" y="5876"/>
                  </a:lnTo>
                  <a:lnTo>
                    <a:pt x="19467" y="5792"/>
                  </a:lnTo>
                  <a:close/>
                  <a:moveTo>
                    <a:pt x="21789" y="5899"/>
                  </a:moveTo>
                  <a:lnTo>
                    <a:pt x="22979" y="6983"/>
                  </a:lnTo>
                  <a:lnTo>
                    <a:pt x="22860" y="6995"/>
                  </a:lnTo>
                  <a:lnTo>
                    <a:pt x="21777" y="7078"/>
                  </a:lnTo>
                  <a:lnTo>
                    <a:pt x="21789" y="5899"/>
                  </a:lnTo>
                  <a:close/>
                  <a:moveTo>
                    <a:pt x="19872" y="6030"/>
                  </a:moveTo>
                  <a:lnTo>
                    <a:pt x="21062" y="7114"/>
                  </a:lnTo>
                  <a:lnTo>
                    <a:pt x="19860" y="7209"/>
                  </a:lnTo>
                  <a:lnTo>
                    <a:pt x="19872" y="6030"/>
                  </a:lnTo>
                  <a:close/>
                  <a:moveTo>
                    <a:pt x="17967" y="6185"/>
                  </a:moveTo>
                  <a:lnTo>
                    <a:pt x="19157" y="7269"/>
                  </a:lnTo>
                  <a:lnTo>
                    <a:pt x="17955" y="7352"/>
                  </a:lnTo>
                  <a:lnTo>
                    <a:pt x="17955" y="7352"/>
                  </a:lnTo>
                  <a:lnTo>
                    <a:pt x="17967" y="6185"/>
                  </a:lnTo>
                  <a:close/>
                  <a:moveTo>
                    <a:pt x="7370" y="6697"/>
                  </a:moveTo>
                  <a:lnTo>
                    <a:pt x="6191" y="7911"/>
                  </a:lnTo>
                  <a:lnTo>
                    <a:pt x="6191" y="6792"/>
                  </a:lnTo>
                  <a:lnTo>
                    <a:pt x="7370" y="6697"/>
                  </a:lnTo>
                  <a:close/>
                  <a:moveTo>
                    <a:pt x="5453" y="6852"/>
                  </a:moveTo>
                  <a:lnTo>
                    <a:pt x="4274" y="8042"/>
                  </a:lnTo>
                  <a:lnTo>
                    <a:pt x="4274" y="6935"/>
                  </a:lnTo>
                  <a:lnTo>
                    <a:pt x="5453" y="6852"/>
                  </a:lnTo>
                  <a:close/>
                  <a:moveTo>
                    <a:pt x="3548" y="6983"/>
                  </a:moveTo>
                  <a:lnTo>
                    <a:pt x="2369" y="8173"/>
                  </a:lnTo>
                  <a:lnTo>
                    <a:pt x="2369" y="7078"/>
                  </a:lnTo>
                  <a:lnTo>
                    <a:pt x="3548" y="6983"/>
                  </a:lnTo>
                  <a:close/>
                  <a:moveTo>
                    <a:pt x="7703" y="6971"/>
                  </a:moveTo>
                  <a:lnTo>
                    <a:pt x="7703" y="8090"/>
                  </a:lnTo>
                  <a:lnTo>
                    <a:pt x="6525" y="8173"/>
                  </a:lnTo>
                  <a:lnTo>
                    <a:pt x="7703" y="6971"/>
                  </a:lnTo>
                  <a:close/>
                  <a:moveTo>
                    <a:pt x="5775" y="7114"/>
                  </a:moveTo>
                  <a:lnTo>
                    <a:pt x="5775" y="8221"/>
                  </a:lnTo>
                  <a:lnTo>
                    <a:pt x="4608" y="8304"/>
                  </a:lnTo>
                  <a:lnTo>
                    <a:pt x="5775" y="7114"/>
                  </a:lnTo>
                  <a:close/>
                  <a:moveTo>
                    <a:pt x="3858" y="7257"/>
                  </a:moveTo>
                  <a:lnTo>
                    <a:pt x="3858" y="8352"/>
                  </a:lnTo>
                  <a:lnTo>
                    <a:pt x="2679" y="8447"/>
                  </a:lnTo>
                  <a:lnTo>
                    <a:pt x="3858" y="7257"/>
                  </a:lnTo>
                  <a:close/>
                  <a:moveTo>
                    <a:pt x="1953" y="7388"/>
                  </a:moveTo>
                  <a:lnTo>
                    <a:pt x="1953" y="8483"/>
                  </a:lnTo>
                  <a:lnTo>
                    <a:pt x="774" y="8578"/>
                  </a:lnTo>
                  <a:lnTo>
                    <a:pt x="1953" y="7388"/>
                  </a:lnTo>
                  <a:close/>
                  <a:moveTo>
                    <a:pt x="13194" y="0"/>
                  </a:moveTo>
                  <a:cubicBezTo>
                    <a:pt x="13166" y="0"/>
                    <a:pt x="13138" y="2"/>
                    <a:pt x="13109" y="6"/>
                  </a:cubicBezTo>
                  <a:cubicBezTo>
                    <a:pt x="12752" y="30"/>
                    <a:pt x="12454" y="351"/>
                    <a:pt x="12442" y="684"/>
                  </a:cubicBezTo>
                  <a:cubicBezTo>
                    <a:pt x="12442" y="887"/>
                    <a:pt x="12537" y="1042"/>
                    <a:pt x="12668" y="1149"/>
                  </a:cubicBezTo>
                  <a:lnTo>
                    <a:pt x="11251" y="7828"/>
                  </a:lnTo>
                  <a:lnTo>
                    <a:pt x="8084" y="8054"/>
                  </a:lnTo>
                  <a:lnTo>
                    <a:pt x="8084" y="8054"/>
                  </a:lnTo>
                  <a:lnTo>
                    <a:pt x="8096" y="6459"/>
                  </a:lnTo>
                  <a:cubicBezTo>
                    <a:pt x="8096" y="6399"/>
                    <a:pt x="8073" y="6340"/>
                    <a:pt x="8037" y="6316"/>
                  </a:cubicBezTo>
                  <a:cubicBezTo>
                    <a:pt x="7989" y="6268"/>
                    <a:pt x="7930" y="6257"/>
                    <a:pt x="7870" y="6257"/>
                  </a:cubicBezTo>
                  <a:lnTo>
                    <a:pt x="2131" y="6685"/>
                  </a:lnTo>
                  <a:cubicBezTo>
                    <a:pt x="2084" y="6685"/>
                    <a:pt x="2036" y="6721"/>
                    <a:pt x="2000" y="6745"/>
                  </a:cubicBezTo>
                  <a:lnTo>
                    <a:pt x="72" y="8685"/>
                  </a:lnTo>
                  <a:cubicBezTo>
                    <a:pt x="12" y="8745"/>
                    <a:pt x="0" y="8828"/>
                    <a:pt x="36" y="8924"/>
                  </a:cubicBezTo>
                  <a:cubicBezTo>
                    <a:pt x="60" y="8995"/>
                    <a:pt x="131" y="9043"/>
                    <a:pt x="226" y="9043"/>
                  </a:cubicBezTo>
                  <a:lnTo>
                    <a:pt x="238" y="9043"/>
                  </a:lnTo>
                  <a:lnTo>
                    <a:pt x="17728" y="7792"/>
                  </a:lnTo>
                  <a:lnTo>
                    <a:pt x="40660" y="6149"/>
                  </a:lnTo>
                  <a:cubicBezTo>
                    <a:pt x="40731" y="6149"/>
                    <a:pt x="40815" y="6090"/>
                    <a:pt x="40839" y="6018"/>
                  </a:cubicBezTo>
                  <a:cubicBezTo>
                    <a:pt x="40874" y="5947"/>
                    <a:pt x="40874" y="5840"/>
                    <a:pt x="40815" y="5780"/>
                  </a:cubicBezTo>
                  <a:lnTo>
                    <a:pt x="38957" y="3994"/>
                  </a:lnTo>
                  <a:cubicBezTo>
                    <a:pt x="38910" y="3947"/>
                    <a:pt x="38850" y="3935"/>
                    <a:pt x="38791" y="3935"/>
                  </a:cubicBezTo>
                  <a:lnTo>
                    <a:pt x="17740" y="5506"/>
                  </a:lnTo>
                  <a:cubicBezTo>
                    <a:pt x="17633" y="5518"/>
                    <a:pt x="17550" y="5602"/>
                    <a:pt x="17550" y="5721"/>
                  </a:cubicBezTo>
                  <a:lnTo>
                    <a:pt x="17538" y="7364"/>
                  </a:lnTo>
                  <a:lnTo>
                    <a:pt x="14823" y="7566"/>
                  </a:lnTo>
                  <a:lnTo>
                    <a:pt x="13526" y="1065"/>
                  </a:lnTo>
                  <a:cubicBezTo>
                    <a:pt x="13680" y="923"/>
                    <a:pt x="13764" y="768"/>
                    <a:pt x="13764" y="565"/>
                  </a:cubicBezTo>
                  <a:cubicBezTo>
                    <a:pt x="13764" y="257"/>
                    <a:pt x="13530" y="0"/>
                    <a:pt x="13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 flipH="1">
              <a:off x="7786843" y="2602344"/>
              <a:ext cx="564659" cy="175369"/>
            </a:xfrm>
            <a:custGeom>
              <a:avLst/>
              <a:gdLst/>
              <a:ahLst/>
              <a:cxnLst/>
              <a:rect l="l" t="t" r="r" b="b"/>
              <a:pathLst>
                <a:path w="10085" h="3132" extrusionOk="0">
                  <a:moveTo>
                    <a:pt x="107" y="0"/>
                  </a:moveTo>
                  <a:lnTo>
                    <a:pt x="0" y="405"/>
                  </a:lnTo>
                  <a:lnTo>
                    <a:pt x="9977" y="3132"/>
                  </a:lnTo>
                  <a:lnTo>
                    <a:pt x="10085" y="272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 flipH="1">
              <a:off x="8263485" y="4767630"/>
              <a:ext cx="254027" cy="48042"/>
            </a:xfrm>
            <a:custGeom>
              <a:avLst/>
              <a:gdLst/>
              <a:ahLst/>
              <a:cxnLst/>
              <a:rect l="l" t="t" r="r" b="b"/>
              <a:pathLst>
                <a:path w="4537" h="858" extrusionOk="0">
                  <a:moveTo>
                    <a:pt x="4537" y="1"/>
                  </a:moveTo>
                  <a:lnTo>
                    <a:pt x="12" y="25"/>
                  </a:lnTo>
                  <a:lnTo>
                    <a:pt x="0" y="858"/>
                  </a:lnTo>
                  <a:lnTo>
                    <a:pt x="4525" y="834"/>
                  </a:lnTo>
                  <a:lnTo>
                    <a:pt x="45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 flipH="1">
              <a:off x="8272836" y="2905656"/>
              <a:ext cx="206043" cy="221394"/>
            </a:xfrm>
            <a:custGeom>
              <a:avLst/>
              <a:gdLst/>
              <a:ahLst/>
              <a:cxnLst/>
              <a:rect l="l" t="t" r="r" b="b"/>
              <a:pathLst>
                <a:path w="3680" h="3954" extrusionOk="0">
                  <a:moveTo>
                    <a:pt x="3680" y="1"/>
                  </a:moveTo>
                  <a:lnTo>
                    <a:pt x="37" y="263"/>
                  </a:lnTo>
                  <a:lnTo>
                    <a:pt x="1" y="3953"/>
                  </a:lnTo>
                  <a:lnTo>
                    <a:pt x="3656" y="3715"/>
                  </a:lnTo>
                  <a:lnTo>
                    <a:pt x="3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 flipH="1">
              <a:off x="8290137" y="3142336"/>
              <a:ext cx="173401" cy="63384"/>
            </a:xfrm>
            <a:custGeom>
              <a:avLst/>
              <a:gdLst/>
              <a:ahLst/>
              <a:cxnLst/>
              <a:rect l="l" t="t" r="r" b="b"/>
              <a:pathLst>
                <a:path w="3097" h="1132" extrusionOk="0">
                  <a:moveTo>
                    <a:pt x="3096" y="0"/>
                  </a:moveTo>
                  <a:lnTo>
                    <a:pt x="13" y="203"/>
                  </a:lnTo>
                  <a:lnTo>
                    <a:pt x="1" y="1131"/>
                  </a:lnTo>
                  <a:lnTo>
                    <a:pt x="3085" y="953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 flipH="1">
              <a:off x="7846808" y="2932308"/>
              <a:ext cx="24076" cy="448724"/>
            </a:xfrm>
            <a:custGeom>
              <a:avLst/>
              <a:gdLst/>
              <a:ahLst/>
              <a:cxnLst/>
              <a:rect l="l" t="t" r="r" b="b"/>
              <a:pathLst>
                <a:path w="430" h="8014" extrusionOk="0">
                  <a:moveTo>
                    <a:pt x="108" y="1"/>
                  </a:moveTo>
                  <a:lnTo>
                    <a:pt x="0" y="8014"/>
                  </a:lnTo>
                  <a:lnTo>
                    <a:pt x="310" y="8014"/>
                  </a:lnTo>
                  <a:lnTo>
                    <a:pt x="429" y="13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263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 flipH="1">
              <a:off x="7832194" y="3345645"/>
              <a:ext cx="60021" cy="56048"/>
            </a:xfrm>
            <a:custGeom>
              <a:avLst/>
              <a:gdLst/>
              <a:ahLst/>
              <a:cxnLst/>
              <a:rect l="l" t="t" r="r" b="b"/>
              <a:pathLst>
                <a:path w="1072" h="1001" extrusionOk="0">
                  <a:moveTo>
                    <a:pt x="1072" y="1"/>
                  </a:moveTo>
                  <a:lnTo>
                    <a:pt x="536" y="560"/>
                  </a:lnTo>
                  <a:lnTo>
                    <a:pt x="0" y="60"/>
                  </a:lnTo>
                  <a:lnTo>
                    <a:pt x="0" y="513"/>
                  </a:lnTo>
                  <a:lnTo>
                    <a:pt x="524" y="1001"/>
                  </a:lnTo>
                  <a:lnTo>
                    <a:pt x="1072" y="453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 flipH="1">
              <a:off x="7785555" y="2864837"/>
              <a:ext cx="140647" cy="137070"/>
            </a:xfrm>
            <a:custGeom>
              <a:avLst/>
              <a:gdLst/>
              <a:ahLst/>
              <a:cxnLst/>
              <a:rect l="l" t="t" r="r" b="b"/>
              <a:pathLst>
                <a:path w="2512" h="2448" extrusionOk="0">
                  <a:moveTo>
                    <a:pt x="1352" y="0"/>
                  </a:moveTo>
                  <a:cubicBezTo>
                    <a:pt x="1323" y="0"/>
                    <a:pt x="1293" y="1"/>
                    <a:pt x="1262" y="3"/>
                  </a:cubicBezTo>
                  <a:cubicBezTo>
                    <a:pt x="584" y="63"/>
                    <a:pt x="12" y="646"/>
                    <a:pt x="0" y="1313"/>
                  </a:cubicBezTo>
                  <a:cubicBezTo>
                    <a:pt x="0" y="1951"/>
                    <a:pt x="502" y="2447"/>
                    <a:pt x="1150" y="2447"/>
                  </a:cubicBezTo>
                  <a:cubicBezTo>
                    <a:pt x="1179" y="2447"/>
                    <a:pt x="1209" y="2446"/>
                    <a:pt x="1238" y="2444"/>
                  </a:cubicBezTo>
                  <a:cubicBezTo>
                    <a:pt x="1917" y="2385"/>
                    <a:pt x="2489" y="1801"/>
                    <a:pt x="2501" y="1134"/>
                  </a:cubicBezTo>
                  <a:cubicBezTo>
                    <a:pt x="2512" y="496"/>
                    <a:pt x="2011" y="0"/>
                    <a:pt x="13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 flipH="1">
              <a:off x="7820828" y="2978334"/>
              <a:ext cx="68700" cy="75366"/>
            </a:xfrm>
            <a:custGeom>
              <a:avLst/>
              <a:gdLst/>
              <a:ahLst/>
              <a:cxnLst/>
              <a:rect l="l" t="t" r="r" b="b"/>
              <a:pathLst>
                <a:path w="1227" h="1346" extrusionOk="0">
                  <a:moveTo>
                    <a:pt x="1226" y="0"/>
                  </a:moveTo>
                  <a:lnTo>
                    <a:pt x="12" y="96"/>
                  </a:lnTo>
                  <a:lnTo>
                    <a:pt x="0" y="1346"/>
                  </a:lnTo>
                  <a:lnTo>
                    <a:pt x="1203" y="1262"/>
                  </a:lnTo>
                  <a:lnTo>
                    <a:pt x="1226" y="0"/>
                  </a:lnTo>
                  <a:close/>
                </a:path>
              </a:pathLst>
            </a:custGeom>
            <a:solidFill>
              <a:srgbClr val="DB8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 flipH="1">
              <a:off x="7802184" y="3095582"/>
              <a:ext cx="114052" cy="111537"/>
            </a:xfrm>
            <a:custGeom>
              <a:avLst/>
              <a:gdLst/>
              <a:ahLst/>
              <a:cxnLst/>
              <a:rect l="l" t="t" r="r" b="b"/>
              <a:pathLst>
                <a:path w="2037" h="1992" extrusionOk="0">
                  <a:moveTo>
                    <a:pt x="1071" y="1"/>
                  </a:moveTo>
                  <a:cubicBezTo>
                    <a:pt x="1056" y="1"/>
                    <a:pt x="1040" y="1"/>
                    <a:pt x="1025" y="2"/>
                  </a:cubicBezTo>
                  <a:cubicBezTo>
                    <a:pt x="465" y="50"/>
                    <a:pt x="13" y="514"/>
                    <a:pt x="1" y="1062"/>
                  </a:cubicBezTo>
                  <a:cubicBezTo>
                    <a:pt x="1" y="1583"/>
                    <a:pt x="429" y="1991"/>
                    <a:pt x="956" y="1991"/>
                  </a:cubicBezTo>
                  <a:cubicBezTo>
                    <a:pt x="971" y="1991"/>
                    <a:pt x="986" y="1991"/>
                    <a:pt x="1001" y="1990"/>
                  </a:cubicBezTo>
                  <a:cubicBezTo>
                    <a:pt x="1561" y="1943"/>
                    <a:pt x="2013" y="1478"/>
                    <a:pt x="2025" y="931"/>
                  </a:cubicBezTo>
                  <a:cubicBezTo>
                    <a:pt x="2036" y="409"/>
                    <a:pt x="1620" y="1"/>
                    <a:pt x="10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 flipH="1">
              <a:off x="7830179" y="3188306"/>
              <a:ext cx="56046" cy="60752"/>
            </a:xfrm>
            <a:custGeom>
              <a:avLst/>
              <a:gdLst/>
              <a:ahLst/>
              <a:cxnLst/>
              <a:rect l="l" t="t" r="r" b="b"/>
              <a:pathLst>
                <a:path w="1001" h="1085" extrusionOk="0">
                  <a:moveTo>
                    <a:pt x="1001" y="1"/>
                  </a:moveTo>
                  <a:lnTo>
                    <a:pt x="13" y="60"/>
                  </a:lnTo>
                  <a:lnTo>
                    <a:pt x="1" y="1084"/>
                  </a:lnTo>
                  <a:lnTo>
                    <a:pt x="989" y="1025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DB8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3404300" y="4871927"/>
            <a:ext cx="421154" cy="206798"/>
            <a:chOff x="3404300" y="4871927"/>
            <a:chExt cx="421154" cy="206798"/>
          </a:xfrm>
        </p:grpSpPr>
        <p:sp>
          <p:nvSpPr>
            <p:cNvPr id="556" name="Google Shape;556;p40"/>
            <p:cNvSpPr/>
            <p:nvPr/>
          </p:nvSpPr>
          <p:spPr>
            <a:xfrm>
              <a:off x="3524729" y="4871927"/>
              <a:ext cx="300725" cy="176182"/>
            </a:xfrm>
            <a:custGeom>
              <a:avLst/>
              <a:gdLst/>
              <a:ahLst/>
              <a:cxnLst/>
              <a:rect l="l" t="t" r="r" b="b"/>
              <a:pathLst>
                <a:path w="16562" h="9703" extrusionOk="0">
                  <a:moveTo>
                    <a:pt x="8394" y="0"/>
                  </a:moveTo>
                  <a:cubicBezTo>
                    <a:pt x="8012" y="0"/>
                    <a:pt x="7612" y="106"/>
                    <a:pt x="7192" y="354"/>
                  </a:cubicBezTo>
                  <a:cubicBezTo>
                    <a:pt x="5763" y="1223"/>
                    <a:pt x="4680" y="2735"/>
                    <a:pt x="3608" y="4009"/>
                  </a:cubicBezTo>
                  <a:cubicBezTo>
                    <a:pt x="2394" y="5402"/>
                    <a:pt x="1203" y="6819"/>
                    <a:pt x="0" y="8212"/>
                  </a:cubicBezTo>
                  <a:cubicBezTo>
                    <a:pt x="2275" y="9522"/>
                    <a:pt x="5537" y="9689"/>
                    <a:pt x="8097" y="9700"/>
                  </a:cubicBezTo>
                  <a:cubicBezTo>
                    <a:pt x="8212" y="9702"/>
                    <a:pt x="8328" y="9703"/>
                    <a:pt x="8444" y="9703"/>
                  </a:cubicBezTo>
                  <a:cubicBezTo>
                    <a:pt x="11186" y="9703"/>
                    <a:pt x="13935" y="9297"/>
                    <a:pt x="16562" y="8474"/>
                  </a:cubicBezTo>
                  <a:cubicBezTo>
                    <a:pt x="15788" y="7474"/>
                    <a:pt x="15038" y="6450"/>
                    <a:pt x="14276" y="5402"/>
                  </a:cubicBezTo>
                  <a:cubicBezTo>
                    <a:pt x="13312" y="4081"/>
                    <a:pt x="12347" y="2735"/>
                    <a:pt x="11180" y="1592"/>
                  </a:cubicBezTo>
                  <a:cubicBezTo>
                    <a:pt x="10352" y="790"/>
                    <a:pt x="9440" y="0"/>
                    <a:pt x="8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3404300" y="4944727"/>
              <a:ext cx="228763" cy="133998"/>
            </a:xfrm>
            <a:custGeom>
              <a:avLst/>
              <a:gdLst/>
              <a:ahLst/>
              <a:cxnLst/>
              <a:rect l="l" t="t" r="r" b="b"/>
              <a:pathLst>
                <a:path w="16562" h="9703" extrusionOk="0">
                  <a:moveTo>
                    <a:pt x="8394" y="0"/>
                  </a:moveTo>
                  <a:cubicBezTo>
                    <a:pt x="8012" y="0"/>
                    <a:pt x="7612" y="106"/>
                    <a:pt x="7192" y="354"/>
                  </a:cubicBezTo>
                  <a:cubicBezTo>
                    <a:pt x="5763" y="1223"/>
                    <a:pt x="4680" y="2735"/>
                    <a:pt x="3608" y="4009"/>
                  </a:cubicBezTo>
                  <a:cubicBezTo>
                    <a:pt x="2394" y="5402"/>
                    <a:pt x="1203" y="6819"/>
                    <a:pt x="0" y="8212"/>
                  </a:cubicBezTo>
                  <a:cubicBezTo>
                    <a:pt x="2275" y="9522"/>
                    <a:pt x="5537" y="9689"/>
                    <a:pt x="8097" y="9700"/>
                  </a:cubicBezTo>
                  <a:cubicBezTo>
                    <a:pt x="8212" y="9702"/>
                    <a:pt x="8328" y="9703"/>
                    <a:pt x="8444" y="9703"/>
                  </a:cubicBezTo>
                  <a:cubicBezTo>
                    <a:pt x="11186" y="9703"/>
                    <a:pt x="13935" y="9297"/>
                    <a:pt x="16562" y="8474"/>
                  </a:cubicBezTo>
                  <a:cubicBezTo>
                    <a:pt x="15788" y="7474"/>
                    <a:pt x="15038" y="6450"/>
                    <a:pt x="14276" y="5402"/>
                  </a:cubicBezTo>
                  <a:cubicBezTo>
                    <a:pt x="13312" y="4081"/>
                    <a:pt x="12347" y="2735"/>
                    <a:pt x="11180" y="1592"/>
                  </a:cubicBezTo>
                  <a:cubicBezTo>
                    <a:pt x="10352" y="790"/>
                    <a:pt x="9440" y="0"/>
                    <a:pt x="8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8" name="Google Shape;558;p40"/>
          <p:cNvGrpSpPr/>
          <p:nvPr/>
        </p:nvGrpSpPr>
        <p:grpSpPr>
          <a:xfrm>
            <a:off x="167825" y="1025925"/>
            <a:ext cx="2039064" cy="3881015"/>
            <a:chOff x="193550" y="1025925"/>
            <a:chExt cx="2039064" cy="3881015"/>
          </a:xfrm>
        </p:grpSpPr>
        <p:sp>
          <p:nvSpPr>
            <p:cNvPr id="559" name="Google Shape;559;p40"/>
            <p:cNvSpPr/>
            <p:nvPr/>
          </p:nvSpPr>
          <p:spPr>
            <a:xfrm>
              <a:off x="457922" y="1547098"/>
              <a:ext cx="676326" cy="864473"/>
            </a:xfrm>
            <a:custGeom>
              <a:avLst/>
              <a:gdLst/>
              <a:ahLst/>
              <a:cxnLst/>
              <a:rect l="l" t="t" r="r" b="b"/>
              <a:pathLst>
                <a:path w="7859" h="10045" extrusionOk="0">
                  <a:moveTo>
                    <a:pt x="4775" y="0"/>
                  </a:moveTo>
                  <a:lnTo>
                    <a:pt x="3382" y="227"/>
                  </a:lnTo>
                  <a:cubicBezTo>
                    <a:pt x="3382" y="227"/>
                    <a:pt x="3417" y="596"/>
                    <a:pt x="3417" y="1119"/>
                  </a:cubicBezTo>
                  <a:cubicBezTo>
                    <a:pt x="3417" y="1453"/>
                    <a:pt x="3405" y="1858"/>
                    <a:pt x="3346" y="2274"/>
                  </a:cubicBezTo>
                  <a:cubicBezTo>
                    <a:pt x="3298" y="2608"/>
                    <a:pt x="3239" y="2965"/>
                    <a:pt x="3120" y="3274"/>
                  </a:cubicBezTo>
                  <a:cubicBezTo>
                    <a:pt x="3096" y="3358"/>
                    <a:pt x="3048" y="3465"/>
                    <a:pt x="3001" y="3584"/>
                  </a:cubicBezTo>
                  <a:cubicBezTo>
                    <a:pt x="2310" y="5227"/>
                    <a:pt x="0" y="9311"/>
                    <a:pt x="3048" y="9930"/>
                  </a:cubicBezTo>
                  <a:cubicBezTo>
                    <a:pt x="3444" y="10009"/>
                    <a:pt x="3809" y="10044"/>
                    <a:pt x="4145" y="10044"/>
                  </a:cubicBezTo>
                  <a:cubicBezTo>
                    <a:pt x="6587" y="10044"/>
                    <a:pt x="7489" y="8204"/>
                    <a:pt x="7489" y="8204"/>
                  </a:cubicBezTo>
                  <a:lnTo>
                    <a:pt x="7573" y="7525"/>
                  </a:lnTo>
                  <a:lnTo>
                    <a:pt x="7858" y="5418"/>
                  </a:lnTo>
                  <a:cubicBezTo>
                    <a:pt x="7858" y="5418"/>
                    <a:pt x="6060" y="3977"/>
                    <a:pt x="5417" y="2405"/>
                  </a:cubicBezTo>
                  <a:cubicBezTo>
                    <a:pt x="5370" y="2298"/>
                    <a:pt x="5322" y="2203"/>
                    <a:pt x="5298" y="2096"/>
                  </a:cubicBezTo>
                  <a:cubicBezTo>
                    <a:pt x="5239" y="1917"/>
                    <a:pt x="5191" y="1750"/>
                    <a:pt x="5144" y="1608"/>
                  </a:cubicBezTo>
                  <a:cubicBezTo>
                    <a:pt x="5072" y="1369"/>
                    <a:pt x="5013" y="1155"/>
                    <a:pt x="4965" y="977"/>
                  </a:cubicBezTo>
                  <a:cubicBezTo>
                    <a:pt x="4870" y="584"/>
                    <a:pt x="4810" y="322"/>
                    <a:pt x="4786" y="179"/>
                  </a:cubicBezTo>
                  <a:cubicBezTo>
                    <a:pt x="4775" y="60"/>
                    <a:pt x="4775" y="0"/>
                    <a:pt x="47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716098" y="1742796"/>
              <a:ext cx="418153" cy="451987"/>
            </a:xfrm>
            <a:custGeom>
              <a:avLst/>
              <a:gdLst/>
              <a:ahLst/>
              <a:cxnLst/>
              <a:rect l="l" t="t" r="r" b="b"/>
              <a:pathLst>
                <a:path w="4859" h="5252" extrusionOk="0">
                  <a:moveTo>
                    <a:pt x="346" y="0"/>
                  </a:moveTo>
                  <a:lnTo>
                    <a:pt x="1" y="1322"/>
                  </a:lnTo>
                  <a:cubicBezTo>
                    <a:pt x="155" y="1524"/>
                    <a:pt x="358" y="1727"/>
                    <a:pt x="608" y="1858"/>
                  </a:cubicBezTo>
                  <a:cubicBezTo>
                    <a:pt x="958" y="2054"/>
                    <a:pt x="1254" y="2102"/>
                    <a:pt x="1459" y="2102"/>
                  </a:cubicBezTo>
                  <a:cubicBezTo>
                    <a:pt x="1651" y="2102"/>
                    <a:pt x="1763" y="2060"/>
                    <a:pt x="1763" y="2060"/>
                  </a:cubicBezTo>
                  <a:cubicBezTo>
                    <a:pt x="1763" y="2060"/>
                    <a:pt x="2298" y="4108"/>
                    <a:pt x="4322" y="4394"/>
                  </a:cubicBezTo>
                  <a:cubicBezTo>
                    <a:pt x="4418" y="4418"/>
                    <a:pt x="4489" y="5239"/>
                    <a:pt x="4573" y="5251"/>
                  </a:cubicBezTo>
                  <a:lnTo>
                    <a:pt x="4858" y="3144"/>
                  </a:lnTo>
                  <a:cubicBezTo>
                    <a:pt x="4858" y="3144"/>
                    <a:pt x="3060" y="1679"/>
                    <a:pt x="2406" y="155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1345188" y="1521452"/>
              <a:ext cx="414109" cy="898639"/>
            </a:xfrm>
            <a:custGeom>
              <a:avLst/>
              <a:gdLst/>
              <a:ahLst/>
              <a:cxnLst/>
              <a:rect l="l" t="t" r="r" b="b"/>
              <a:pathLst>
                <a:path w="4812" h="10442" extrusionOk="0">
                  <a:moveTo>
                    <a:pt x="2620" y="1"/>
                  </a:moveTo>
                  <a:lnTo>
                    <a:pt x="1977" y="24"/>
                  </a:lnTo>
                  <a:lnTo>
                    <a:pt x="1680" y="894"/>
                  </a:lnTo>
                  <a:lnTo>
                    <a:pt x="1608" y="1120"/>
                  </a:lnTo>
                  <a:lnTo>
                    <a:pt x="358" y="4656"/>
                  </a:lnTo>
                  <a:lnTo>
                    <a:pt x="156" y="7168"/>
                  </a:lnTo>
                  <a:lnTo>
                    <a:pt x="1" y="8930"/>
                  </a:lnTo>
                  <a:cubicBezTo>
                    <a:pt x="1" y="8930"/>
                    <a:pt x="1607" y="10441"/>
                    <a:pt x="2885" y="10441"/>
                  </a:cubicBezTo>
                  <a:cubicBezTo>
                    <a:pt x="3108" y="10441"/>
                    <a:pt x="3321" y="10395"/>
                    <a:pt x="3513" y="10288"/>
                  </a:cubicBezTo>
                  <a:cubicBezTo>
                    <a:pt x="4811" y="9549"/>
                    <a:pt x="4085" y="7335"/>
                    <a:pt x="3335" y="5108"/>
                  </a:cubicBezTo>
                  <a:cubicBezTo>
                    <a:pt x="2811" y="3620"/>
                    <a:pt x="2680" y="1846"/>
                    <a:pt x="2632" y="834"/>
                  </a:cubicBezTo>
                  <a:cubicBezTo>
                    <a:pt x="2620" y="346"/>
                    <a:pt x="2620" y="24"/>
                    <a:pt x="26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1358527" y="1617752"/>
              <a:ext cx="259291" cy="520663"/>
            </a:xfrm>
            <a:custGeom>
              <a:avLst/>
              <a:gdLst/>
              <a:ahLst/>
              <a:cxnLst/>
              <a:rect l="l" t="t" r="r" b="b"/>
              <a:pathLst>
                <a:path w="3013" h="6050" extrusionOk="0">
                  <a:moveTo>
                    <a:pt x="1453" y="1"/>
                  </a:moveTo>
                  <a:lnTo>
                    <a:pt x="203" y="3537"/>
                  </a:lnTo>
                  <a:lnTo>
                    <a:pt x="1" y="6049"/>
                  </a:lnTo>
                  <a:cubicBezTo>
                    <a:pt x="608" y="5752"/>
                    <a:pt x="3013" y="4323"/>
                    <a:pt x="2037" y="1025"/>
                  </a:cubicBezTo>
                  <a:cubicBezTo>
                    <a:pt x="1882" y="572"/>
                    <a:pt x="1691" y="239"/>
                    <a:pt x="14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1038819" y="1998907"/>
              <a:ext cx="340271" cy="355686"/>
            </a:xfrm>
            <a:custGeom>
              <a:avLst/>
              <a:gdLst/>
              <a:ahLst/>
              <a:cxnLst/>
              <a:rect l="l" t="t" r="r" b="b"/>
              <a:pathLst>
                <a:path w="3954" h="4133" extrusionOk="0">
                  <a:moveTo>
                    <a:pt x="1" y="1"/>
                  </a:moveTo>
                  <a:lnTo>
                    <a:pt x="1" y="4132"/>
                  </a:lnTo>
                  <a:lnTo>
                    <a:pt x="3954" y="4132"/>
                  </a:lnTo>
                  <a:lnTo>
                    <a:pt x="3954" y="1"/>
                  </a:ln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1038819" y="1998907"/>
              <a:ext cx="340271" cy="137438"/>
            </a:xfrm>
            <a:custGeom>
              <a:avLst/>
              <a:gdLst/>
              <a:ahLst/>
              <a:cxnLst/>
              <a:rect l="l" t="t" r="r" b="b"/>
              <a:pathLst>
                <a:path w="3954" h="1597" extrusionOk="0">
                  <a:moveTo>
                    <a:pt x="1" y="1"/>
                  </a:moveTo>
                  <a:lnTo>
                    <a:pt x="1" y="1120"/>
                  </a:lnTo>
                  <a:cubicBezTo>
                    <a:pt x="483" y="1343"/>
                    <a:pt x="1244" y="1597"/>
                    <a:pt x="2122" y="1597"/>
                  </a:cubicBezTo>
                  <a:cubicBezTo>
                    <a:pt x="2697" y="1597"/>
                    <a:pt x="3323" y="1488"/>
                    <a:pt x="3954" y="1192"/>
                  </a:cubicBezTo>
                  <a:lnTo>
                    <a:pt x="3954" y="1"/>
                  </a:ln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801124" y="1502003"/>
              <a:ext cx="747065" cy="576946"/>
            </a:xfrm>
            <a:custGeom>
              <a:avLst/>
              <a:gdLst/>
              <a:ahLst/>
              <a:cxnLst/>
              <a:rect l="l" t="t" r="r" b="b"/>
              <a:pathLst>
                <a:path w="8681" h="6704" extrusionOk="0">
                  <a:moveTo>
                    <a:pt x="8526" y="0"/>
                  </a:moveTo>
                  <a:lnTo>
                    <a:pt x="1203" y="631"/>
                  </a:lnTo>
                  <a:lnTo>
                    <a:pt x="596" y="691"/>
                  </a:lnTo>
                  <a:cubicBezTo>
                    <a:pt x="596" y="691"/>
                    <a:pt x="1" y="6704"/>
                    <a:pt x="4775" y="6704"/>
                  </a:cubicBezTo>
                  <a:cubicBezTo>
                    <a:pt x="7025" y="6704"/>
                    <a:pt x="7990" y="5489"/>
                    <a:pt x="8395" y="4084"/>
                  </a:cubicBezTo>
                  <a:cubicBezTo>
                    <a:pt x="8466" y="3822"/>
                    <a:pt x="8514" y="3572"/>
                    <a:pt x="8561" y="3322"/>
                  </a:cubicBezTo>
                  <a:cubicBezTo>
                    <a:pt x="8680" y="2501"/>
                    <a:pt x="8645" y="1667"/>
                    <a:pt x="8597" y="1012"/>
                  </a:cubicBezTo>
                  <a:cubicBezTo>
                    <a:pt x="8573" y="584"/>
                    <a:pt x="8538" y="215"/>
                    <a:pt x="8526" y="0"/>
                  </a:cubicBez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803190" y="1562416"/>
              <a:ext cx="171168" cy="146302"/>
            </a:xfrm>
            <a:custGeom>
              <a:avLst/>
              <a:gdLst/>
              <a:ahLst/>
              <a:cxnLst/>
              <a:rect l="l" t="t" r="r" b="b"/>
              <a:pathLst>
                <a:path w="1989" h="1700" extrusionOk="0">
                  <a:moveTo>
                    <a:pt x="1989" y="1"/>
                  </a:moveTo>
                  <a:lnTo>
                    <a:pt x="810" y="25"/>
                  </a:lnTo>
                  <a:lnTo>
                    <a:pt x="405" y="25"/>
                  </a:lnTo>
                  <a:cubicBezTo>
                    <a:pt x="405" y="25"/>
                    <a:pt x="179" y="465"/>
                    <a:pt x="96" y="894"/>
                  </a:cubicBezTo>
                  <a:cubicBezTo>
                    <a:pt x="1" y="1306"/>
                    <a:pt x="28" y="1699"/>
                    <a:pt x="443" y="1699"/>
                  </a:cubicBezTo>
                  <a:cubicBezTo>
                    <a:pt x="495" y="1699"/>
                    <a:pt x="554" y="1693"/>
                    <a:pt x="620" y="1680"/>
                  </a:cubicBezTo>
                  <a:cubicBezTo>
                    <a:pt x="810" y="1632"/>
                    <a:pt x="989" y="1561"/>
                    <a:pt x="1132" y="1453"/>
                  </a:cubicBezTo>
                  <a:cubicBezTo>
                    <a:pt x="1405" y="1275"/>
                    <a:pt x="1584" y="1025"/>
                    <a:pt x="1715" y="775"/>
                  </a:cubicBezTo>
                  <a:cubicBezTo>
                    <a:pt x="1929" y="370"/>
                    <a:pt x="1989" y="1"/>
                    <a:pt x="19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756809" y="1663105"/>
              <a:ext cx="199481" cy="196045"/>
            </a:xfrm>
            <a:custGeom>
              <a:avLst/>
              <a:gdLst/>
              <a:ahLst/>
              <a:cxnLst/>
              <a:rect l="l" t="t" r="r" b="b"/>
              <a:pathLst>
                <a:path w="2318" h="2278" extrusionOk="0">
                  <a:moveTo>
                    <a:pt x="1180" y="0"/>
                  </a:moveTo>
                  <a:cubicBezTo>
                    <a:pt x="953" y="0"/>
                    <a:pt x="719" y="99"/>
                    <a:pt x="520" y="391"/>
                  </a:cubicBezTo>
                  <a:cubicBezTo>
                    <a:pt x="0" y="1136"/>
                    <a:pt x="708" y="2277"/>
                    <a:pt x="1673" y="2277"/>
                  </a:cubicBezTo>
                  <a:cubicBezTo>
                    <a:pt x="1879" y="2277"/>
                    <a:pt x="2097" y="2225"/>
                    <a:pt x="2318" y="2105"/>
                  </a:cubicBezTo>
                  <a:lnTo>
                    <a:pt x="2127" y="438"/>
                  </a:lnTo>
                  <a:cubicBezTo>
                    <a:pt x="2103" y="438"/>
                    <a:pt x="1658" y="0"/>
                    <a:pt x="1180" y="0"/>
                  </a:cubicBez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828435" y="1697957"/>
              <a:ext cx="88209" cy="126336"/>
            </a:xfrm>
            <a:custGeom>
              <a:avLst/>
              <a:gdLst/>
              <a:ahLst/>
              <a:cxnLst/>
              <a:rect l="l" t="t" r="r" b="b"/>
              <a:pathLst>
                <a:path w="1025" h="1468" extrusionOk="0">
                  <a:moveTo>
                    <a:pt x="585" y="0"/>
                  </a:moveTo>
                  <a:cubicBezTo>
                    <a:pt x="577" y="0"/>
                    <a:pt x="569" y="1"/>
                    <a:pt x="561" y="4"/>
                  </a:cubicBezTo>
                  <a:cubicBezTo>
                    <a:pt x="441" y="51"/>
                    <a:pt x="1" y="313"/>
                    <a:pt x="84" y="837"/>
                  </a:cubicBezTo>
                  <a:cubicBezTo>
                    <a:pt x="191" y="1408"/>
                    <a:pt x="918" y="1468"/>
                    <a:pt x="953" y="1468"/>
                  </a:cubicBezTo>
                  <a:cubicBezTo>
                    <a:pt x="1001" y="1468"/>
                    <a:pt x="1025" y="1432"/>
                    <a:pt x="1025" y="1373"/>
                  </a:cubicBezTo>
                  <a:cubicBezTo>
                    <a:pt x="1025" y="1349"/>
                    <a:pt x="1001" y="1301"/>
                    <a:pt x="953" y="1301"/>
                  </a:cubicBezTo>
                  <a:cubicBezTo>
                    <a:pt x="953" y="1301"/>
                    <a:pt x="311" y="1254"/>
                    <a:pt x="239" y="813"/>
                  </a:cubicBezTo>
                  <a:cubicBezTo>
                    <a:pt x="144" y="337"/>
                    <a:pt x="596" y="134"/>
                    <a:pt x="608" y="134"/>
                  </a:cubicBezTo>
                  <a:cubicBezTo>
                    <a:pt x="644" y="123"/>
                    <a:pt x="668" y="99"/>
                    <a:pt x="656" y="51"/>
                  </a:cubicBezTo>
                  <a:cubicBezTo>
                    <a:pt x="646" y="22"/>
                    <a:pt x="620" y="0"/>
                    <a:pt x="585" y="0"/>
                  </a:cubicBezTo>
                  <a:close/>
                </a:path>
              </a:pathLst>
            </a:custGeom>
            <a:solidFill>
              <a:srgbClr val="C47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746821" y="1548131"/>
              <a:ext cx="225557" cy="96387"/>
            </a:xfrm>
            <a:custGeom>
              <a:avLst/>
              <a:gdLst/>
              <a:ahLst/>
              <a:cxnLst/>
              <a:rect l="l" t="t" r="r" b="b"/>
              <a:pathLst>
                <a:path w="2621" h="1120" extrusionOk="0">
                  <a:moveTo>
                    <a:pt x="1406" y="0"/>
                  </a:moveTo>
                  <a:lnTo>
                    <a:pt x="1" y="226"/>
                  </a:lnTo>
                  <a:cubicBezTo>
                    <a:pt x="1" y="226"/>
                    <a:pt x="48" y="596"/>
                    <a:pt x="48" y="1119"/>
                  </a:cubicBezTo>
                  <a:lnTo>
                    <a:pt x="715" y="1072"/>
                  </a:lnTo>
                  <a:lnTo>
                    <a:pt x="1596" y="1000"/>
                  </a:lnTo>
                  <a:lnTo>
                    <a:pt x="2358" y="941"/>
                  </a:lnTo>
                  <a:cubicBezTo>
                    <a:pt x="2561" y="536"/>
                    <a:pt x="2620" y="167"/>
                    <a:pt x="2620" y="167"/>
                  </a:cubicBezTo>
                  <a:lnTo>
                    <a:pt x="2620" y="167"/>
                  </a:lnTo>
                  <a:lnTo>
                    <a:pt x="1429" y="179"/>
                  </a:lnTo>
                  <a:cubicBezTo>
                    <a:pt x="1418" y="60"/>
                    <a:pt x="1418" y="0"/>
                    <a:pt x="1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1488647" y="1521452"/>
              <a:ext cx="83132" cy="76938"/>
            </a:xfrm>
            <a:custGeom>
              <a:avLst/>
              <a:gdLst/>
              <a:ahLst/>
              <a:cxnLst/>
              <a:rect l="l" t="t" r="r" b="b"/>
              <a:pathLst>
                <a:path w="966" h="894" extrusionOk="0">
                  <a:moveTo>
                    <a:pt x="941" y="1"/>
                  </a:moveTo>
                  <a:lnTo>
                    <a:pt x="298" y="24"/>
                  </a:lnTo>
                  <a:lnTo>
                    <a:pt x="1" y="894"/>
                  </a:lnTo>
                  <a:lnTo>
                    <a:pt x="1" y="894"/>
                  </a:lnTo>
                  <a:lnTo>
                    <a:pt x="965" y="846"/>
                  </a:lnTo>
                  <a:cubicBezTo>
                    <a:pt x="953" y="358"/>
                    <a:pt x="953" y="48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701727" y="1046063"/>
              <a:ext cx="931486" cy="484690"/>
            </a:xfrm>
            <a:custGeom>
              <a:avLst/>
              <a:gdLst/>
              <a:ahLst/>
              <a:cxnLst/>
              <a:rect l="l" t="t" r="r" b="b"/>
              <a:pathLst>
                <a:path w="10824" h="5632" extrusionOk="0">
                  <a:moveTo>
                    <a:pt x="6287" y="0"/>
                  </a:moveTo>
                  <a:cubicBezTo>
                    <a:pt x="5942" y="0"/>
                    <a:pt x="5632" y="12"/>
                    <a:pt x="5323" y="48"/>
                  </a:cubicBezTo>
                  <a:cubicBezTo>
                    <a:pt x="4620" y="119"/>
                    <a:pt x="3989" y="250"/>
                    <a:pt x="3442" y="464"/>
                  </a:cubicBezTo>
                  <a:cubicBezTo>
                    <a:pt x="989" y="1357"/>
                    <a:pt x="1" y="3465"/>
                    <a:pt x="298" y="5632"/>
                  </a:cubicBezTo>
                  <a:lnTo>
                    <a:pt x="5692" y="5275"/>
                  </a:lnTo>
                  <a:lnTo>
                    <a:pt x="7240" y="5167"/>
                  </a:lnTo>
                  <a:lnTo>
                    <a:pt x="10693" y="4941"/>
                  </a:lnTo>
                  <a:cubicBezTo>
                    <a:pt x="10693" y="4941"/>
                    <a:pt x="10824" y="12"/>
                    <a:pt x="62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1028578" y="1025925"/>
              <a:ext cx="418153" cy="489509"/>
            </a:xfrm>
            <a:custGeom>
              <a:avLst/>
              <a:gdLst/>
              <a:ahLst/>
              <a:cxnLst/>
              <a:rect l="l" t="t" r="r" b="b"/>
              <a:pathLst>
                <a:path w="4859" h="5688" extrusionOk="0">
                  <a:moveTo>
                    <a:pt x="2127" y="1"/>
                  </a:moveTo>
                  <a:cubicBezTo>
                    <a:pt x="2037" y="1"/>
                    <a:pt x="1938" y="6"/>
                    <a:pt x="1823" y="8"/>
                  </a:cubicBezTo>
                  <a:cubicBezTo>
                    <a:pt x="1132" y="32"/>
                    <a:pt x="394" y="163"/>
                    <a:pt x="203" y="246"/>
                  </a:cubicBezTo>
                  <a:cubicBezTo>
                    <a:pt x="1" y="341"/>
                    <a:pt x="120" y="520"/>
                    <a:pt x="453" y="925"/>
                  </a:cubicBezTo>
                  <a:cubicBezTo>
                    <a:pt x="1132" y="1770"/>
                    <a:pt x="1704" y="2961"/>
                    <a:pt x="1906" y="3580"/>
                  </a:cubicBezTo>
                  <a:cubicBezTo>
                    <a:pt x="2370" y="5032"/>
                    <a:pt x="2370" y="5687"/>
                    <a:pt x="2370" y="5687"/>
                  </a:cubicBezTo>
                  <a:lnTo>
                    <a:pt x="4859" y="5509"/>
                  </a:lnTo>
                  <a:cubicBezTo>
                    <a:pt x="4859" y="5509"/>
                    <a:pt x="4728" y="2746"/>
                    <a:pt x="3573" y="1187"/>
                  </a:cubicBezTo>
                  <a:cubicBezTo>
                    <a:pt x="2785" y="113"/>
                    <a:pt x="2559" y="1"/>
                    <a:pt x="2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89420" y="1460953"/>
              <a:ext cx="1029850" cy="137524"/>
            </a:xfrm>
            <a:custGeom>
              <a:avLst/>
              <a:gdLst/>
              <a:ahLst/>
              <a:cxnLst/>
              <a:rect l="l" t="t" r="r" b="b"/>
              <a:pathLst>
                <a:path w="11967" h="1598" extrusionOk="0">
                  <a:moveTo>
                    <a:pt x="11442" y="1"/>
                  </a:moveTo>
                  <a:cubicBezTo>
                    <a:pt x="11435" y="1"/>
                    <a:pt x="11427" y="1"/>
                    <a:pt x="11419" y="1"/>
                  </a:cubicBezTo>
                  <a:lnTo>
                    <a:pt x="489" y="573"/>
                  </a:lnTo>
                  <a:cubicBezTo>
                    <a:pt x="215" y="585"/>
                    <a:pt x="1" y="811"/>
                    <a:pt x="1" y="1073"/>
                  </a:cubicBezTo>
                  <a:lnTo>
                    <a:pt x="1" y="1108"/>
                  </a:lnTo>
                  <a:cubicBezTo>
                    <a:pt x="13" y="1120"/>
                    <a:pt x="13" y="1144"/>
                    <a:pt x="13" y="1168"/>
                  </a:cubicBezTo>
                  <a:cubicBezTo>
                    <a:pt x="59" y="1411"/>
                    <a:pt x="273" y="1597"/>
                    <a:pt x="525" y="1597"/>
                  </a:cubicBezTo>
                  <a:cubicBezTo>
                    <a:pt x="533" y="1597"/>
                    <a:pt x="541" y="1597"/>
                    <a:pt x="549" y="1597"/>
                  </a:cubicBezTo>
                  <a:lnTo>
                    <a:pt x="11479" y="1025"/>
                  </a:lnTo>
                  <a:cubicBezTo>
                    <a:pt x="11752" y="1013"/>
                    <a:pt x="11967" y="787"/>
                    <a:pt x="11967" y="525"/>
                  </a:cubicBezTo>
                  <a:lnTo>
                    <a:pt x="11967" y="489"/>
                  </a:lnTo>
                  <a:cubicBezTo>
                    <a:pt x="11955" y="477"/>
                    <a:pt x="11955" y="466"/>
                    <a:pt x="11955" y="454"/>
                  </a:cubicBezTo>
                  <a:cubicBezTo>
                    <a:pt x="11909" y="188"/>
                    <a:pt x="11694" y="1"/>
                    <a:pt x="114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1596221" y="2306310"/>
              <a:ext cx="457137" cy="1237457"/>
            </a:xfrm>
            <a:custGeom>
              <a:avLst/>
              <a:gdLst/>
              <a:ahLst/>
              <a:cxnLst/>
              <a:rect l="l" t="t" r="r" b="b"/>
              <a:pathLst>
                <a:path w="5312" h="14379" extrusionOk="0">
                  <a:moveTo>
                    <a:pt x="1" y="1"/>
                  </a:moveTo>
                  <a:lnTo>
                    <a:pt x="846" y="5597"/>
                  </a:lnTo>
                  <a:lnTo>
                    <a:pt x="2180" y="14336"/>
                  </a:lnTo>
                  <a:cubicBezTo>
                    <a:pt x="2180" y="14336"/>
                    <a:pt x="2304" y="14378"/>
                    <a:pt x="2514" y="14378"/>
                  </a:cubicBezTo>
                  <a:cubicBezTo>
                    <a:pt x="2776" y="14378"/>
                    <a:pt x="3171" y="14312"/>
                    <a:pt x="3620" y="14014"/>
                  </a:cubicBezTo>
                  <a:cubicBezTo>
                    <a:pt x="3918" y="13824"/>
                    <a:pt x="4216" y="13526"/>
                    <a:pt x="4525" y="13086"/>
                  </a:cubicBezTo>
                  <a:cubicBezTo>
                    <a:pt x="5311" y="11919"/>
                    <a:pt x="5311" y="9704"/>
                    <a:pt x="5240" y="8466"/>
                  </a:cubicBezTo>
                  <a:cubicBezTo>
                    <a:pt x="5216" y="7930"/>
                    <a:pt x="5168" y="7573"/>
                    <a:pt x="5168" y="7573"/>
                  </a:cubicBezTo>
                  <a:cubicBezTo>
                    <a:pt x="5168" y="7573"/>
                    <a:pt x="4347" y="6180"/>
                    <a:pt x="3561" y="4478"/>
                  </a:cubicBezTo>
                  <a:cubicBezTo>
                    <a:pt x="3347" y="4049"/>
                    <a:pt x="3144" y="3585"/>
                    <a:pt x="2966" y="3132"/>
                  </a:cubicBezTo>
                  <a:cubicBezTo>
                    <a:pt x="2073" y="87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1669027" y="2691596"/>
              <a:ext cx="378137" cy="852166"/>
            </a:xfrm>
            <a:custGeom>
              <a:avLst/>
              <a:gdLst/>
              <a:ahLst/>
              <a:cxnLst/>
              <a:rect l="l" t="t" r="r" b="b"/>
              <a:pathLst>
                <a:path w="4394" h="9902" extrusionOk="0">
                  <a:moveTo>
                    <a:pt x="2715" y="1"/>
                  </a:moveTo>
                  <a:lnTo>
                    <a:pt x="0" y="1120"/>
                  </a:lnTo>
                  <a:lnTo>
                    <a:pt x="1334" y="9859"/>
                  </a:lnTo>
                  <a:cubicBezTo>
                    <a:pt x="1334" y="9859"/>
                    <a:pt x="1458" y="9901"/>
                    <a:pt x="1668" y="9901"/>
                  </a:cubicBezTo>
                  <a:cubicBezTo>
                    <a:pt x="1930" y="9901"/>
                    <a:pt x="2325" y="9835"/>
                    <a:pt x="2774" y="9537"/>
                  </a:cubicBezTo>
                  <a:cubicBezTo>
                    <a:pt x="2524" y="7668"/>
                    <a:pt x="1762" y="4203"/>
                    <a:pt x="1762" y="4203"/>
                  </a:cubicBezTo>
                  <a:cubicBezTo>
                    <a:pt x="1762" y="4203"/>
                    <a:pt x="1573" y="3847"/>
                    <a:pt x="1799" y="3847"/>
                  </a:cubicBezTo>
                  <a:cubicBezTo>
                    <a:pt x="1909" y="3847"/>
                    <a:pt x="2116" y="3931"/>
                    <a:pt x="2489" y="4180"/>
                  </a:cubicBezTo>
                  <a:cubicBezTo>
                    <a:pt x="2762" y="4360"/>
                    <a:pt x="3029" y="4430"/>
                    <a:pt x="3279" y="4430"/>
                  </a:cubicBezTo>
                  <a:cubicBezTo>
                    <a:pt x="3736" y="4430"/>
                    <a:pt x="4132" y="4197"/>
                    <a:pt x="4394" y="3989"/>
                  </a:cubicBezTo>
                  <a:cubicBezTo>
                    <a:pt x="4358" y="3453"/>
                    <a:pt x="4322" y="3096"/>
                    <a:pt x="4322" y="3096"/>
                  </a:cubicBezTo>
                  <a:cubicBezTo>
                    <a:pt x="4322" y="3096"/>
                    <a:pt x="3501" y="1703"/>
                    <a:pt x="27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42087" y="3701928"/>
              <a:ext cx="1634404" cy="1205012"/>
            </a:xfrm>
            <a:custGeom>
              <a:avLst/>
              <a:gdLst/>
              <a:ahLst/>
              <a:cxnLst/>
              <a:rect l="l" t="t" r="r" b="b"/>
              <a:pathLst>
                <a:path w="18992" h="14002" extrusionOk="0">
                  <a:moveTo>
                    <a:pt x="17122" y="0"/>
                  </a:moveTo>
                  <a:lnTo>
                    <a:pt x="12169" y="155"/>
                  </a:lnTo>
                  <a:lnTo>
                    <a:pt x="11288" y="179"/>
                  </a:lnTo>
                  <a:lnTo>
                    <a:pt x="10466" y="214"/>
                  </a:lnTo>
                  <a:lnTo>
                    <a:pt x="3084" y="441"/>
                  </a:lnTo>
                  <a:lnTo>
                    <a:pt x="2775" y="453"/>
                  </a:lnTo>
                  <a:cubicBezTo>
                    <a:pt x="2715" y="643"/>
                    <a:pt x="2668" y="834"/>
                    <a:pt x="2608" y="1036"/>
                  </a:cubicBezTo>
                  <a:lnTo>
                    <a:pt x="2608" y="1048"/>
                  </a:lnTo>
                  <a:cubicBezTo>
                    <a:pt x="2430" y="1691"/>
                    <a:pt x="2263" y="2346"/>
                    <a:pt x="2108" y="2977"/>
                  </a:cubicBezTo>
                  <a:cubicBezTo>
                    <a:pt x="2001" y="3370"/>
                    <a:pt x="1906" y="3739"/>
                    <a:pt x="1822" y="4132"/>
                  </a:cubicBezTo>
                  <a:lnTo>
                    <a:pt x="1822" y="4143"/>
                  </a:lnTo>
                  <a:cubicBezTo>
                    <a:pt x="1822" y="4179"/>
                    <a:pt x="1810" y="4203"/>
                    <a:pt x="1810" y="4239"/>
                  </a:cubicBezTo>
                  <a:cubicBezTo>
                    <a:pt x="1489" y="5596"/>
                    <a:pt x="1215" y="6941"/>
                    <a:pt x="977" y="8156"/>
                  </a:cubicBezTo>
                  <a:cubicBezTo>
                    <a:pt x="417" y="11025"/>
                    <a:pt x="108" y="13287"/>
                    <a:pt x="1" y="14002"/>
                  </a:cubicBezTo>
                  <a:lnTo>
                    <a:pt x="9407" y="14002"/>
                  </a:lnTo>
                  <a:lnTo>
                    <a:pt x="9514" y="8525"/>
                  </a:lnTo>
                  <a:lnTo>
                    <a:pt x="9514" y="8501"/>
                  </a:lnTo>
                  <a:lnTo>
                    <a:pt x="10859" y="8477"/>
                  </a:lnTo>
                  <a:lnTo>
                    <a:pt x="10883" y="8477"/>
                  </a:lnTo>
                  <a:lnTo>
                    <a:pt x="10883" y="8537"/>
                  </a:lnTo>
                  <a:lnTo>
                    <a:pt x="10978" y="14002"/>
                  </a:lnTo>
                  <a:lnTo>
                    <a:pt x="18872" y="14002"/>
                  </a:lnTo>
                  <a:cubicBezTo>
                    <a:pt x="18991" y="9977"/>
                    <a:pt x="17824" y="3536"/>
                    <a:pt x="17324" y="1036"/>
                  </a:cubicBezTo>
                  <a:cubicBezTo>
                    <a:pt x="17265" y="774"/>
                    <a:pt x="17229" y="560"/>
                    <a:pt x="17193" y="393"/>
                  </a:cubicBezTo>
                  <a:cubicBezTo>
                    <a:pt x="17146" y="143"/>
                    <a:pt x="17122" y="0"/>
                    <a:pt x="171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915238" y="4399694"/>
              <a:ext cx="719010" cy="36920"/>
            </a:xfrm>
            <a:custGeom>
              <a:avLst/>
              <a:gdLst/>
              <a:ahLst/>
              <a:cxnLst/>
              <a:rect l="l" t="t" r="r" b="b"/>
              <a:pathLst>
                <a:path w="8355" h="429" extrusionOk="0">
                  <a:moveTo>
                    <a:pt x="8271" y="0"/>
                  </a:moveTo>
                  <a:cubicBezTo>
                    <a:pt x="7041" y="221"/>
                    <a:pt x="5541" y="289"/>
                    <a:pt x="4161" y="289"/>
                  </a:cubicBezTo>
                  <a:cubicBezTo>
                    <a:pt x="1978" y="289"/>
                    <a:pt x="97" y="119"/>
                    <a:pt x="68" y="119"/>
                  </a:cubicBezTo>
                  <a:cubicBezTo>
                    <a:pt x="62" y="117"/>
                    <a:pt x="57" y="116"/>
                    <a:pt x="53" y="116"/>
                  </a:cubicBezTo>
                  <a:cubicBezTo>
                    <a:pt x="7" y="116"/>
                    <a:pt x="1" y="217"/>
                    <a:pt x="44" y="238"/>
                  </a:cubicBezTo>
                  <a:cubicBezTo>
                    <a:pt x="127" y="250"/>
                    <a:pt x="1901" y="429"/>
                    <a:pt x="4021" y="429"/>
                  </a:cubicBezTo>
                  <a:cubicBezTo>
                    <a:pt x="5485" y="429"/>
                    <a:pt x="7081" y="345"/>
                    <a:pt x="8295" y="143"/>
                  </a:cubicBezTo>
                  <a:cubicBezTo>
                    <a:pt x="8343" y="131"/>
                    <a:pt x="8355" y="95"/>
                    <a:pt x="8355" y="60"/>
                  </a:cubicBezTo>
                  <a:cubicBezTo>
                    <a:pt x="8343" y="12"/>
                    <a:pt x="8319" y="0"/>
                    <a:pt x="8271" y="0"/>
                  </a:cubicBezTo>
                  <a:close/>
                </a:path>
              </a:pathLst>
            </a:custGeom>
            <a:solidFill>
              <a:srgbClr val="1E2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895445" y="4412947"/>
              <a:ext cx="381235" cy="493984"/>
            </a:xfrm>
            <a:custGeom>
              <a:avLst/>
              <a:gdLst/>
              <a:ahLst/>
              <a:cxnLst/>
              <a:rect l="l" t="t" r="r" b="b"/>
              <a:pathLst>
                <a:path w="4430" h="5740" extrusionOk="0">
                  <a:moveTo>
                    <a:pt x="333" y="1"/>
                  </a:moveTo>
                  <a:lnTo>
                    <a:pt x="333" y="84"/>
                  </a:lnTo>
                  <a:lnTo>
                    <a:pt x="0" y="5740"/>
                  </a:lnTo>
                  <a:lnTo>
                    <a:pt x="2977" y="5740"/>
                  </a:lnTo>
                  <a:lnTo>
                    <a:pt x="3084" y="263"/>
                  </a:lnTo>
                  <a:lnTo>
                    <a:pt x="3084" y="239"/>
                  </a:lnTo>
                  <a:lnTo>
                    <a:pt x="4429" y="215"/>
                  </a:lnTo>
                  <a:cubicBezTo>
                    <a:pt x="2286" y="191"/>
                    <a:pt x="333" y="1"/>
                    <a:pt x="3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1279611" y="4399694"/>
              <a:ext cx="352578" cy="507238"/>
            </a:xfrm>
            <a:custGeom>
              <a:avLst/>
              <a:gdLst/>
              <a:ahLst/>
              <a:cxnLst/>
              <a:rect l="l" t="t" r="r" b="b"/>
              <a:pathLst>
                <a:path w="4097" h="5894" extrusionOk="0">
                  <a:moveTo>
                    <a:pt x="4049" y="0"/>
                  </a:moveTo>
                  <a:cubicBezTo>
                    <a:pt x="3001" y="274"/>
                    <a:pt x="1465" y="369"/>
                    <a:pt x="1" y="369"/>
                  </a:cubicBezTo>
                  <a:lnTo>
                    <a:pt x="1" y="429"/>
                  </a:lnTo>
                  <a:lnTo>
                    <a:pt x="96" y="5894"/>
                  </a:lnTo>
                  <a:lnTo>
                    <a:pt x="4097" y="5894"/>
                  </a:lnTo>
                  <a:lnTo>
                    <a:pt x="4049" y="14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193550" y="3997970"/>
              <a:ext cx="307483" cy="422296"/>
            </a:xfrm>
            <a:custGeom>
              <a:avLst/>
              <a:gdLst/>
              <a:ahLst/>
              <a:cxnLst/>
              <a:rect l="l" t="t" r="r" b="b"/>
              <a:pathLst>
                <a:path w="3573" h="4907" extrusionOk="0">
                  <a:moveTo>
                    <a:pt x="631" y="1"/>
                  </a:moveTo>
                  <a:cubicBezTo>
                    <a:pt x="631" y="61"/>
                    <a:pt x="0" y="2287"/>
                    <a:pt x="143" y="3394"/>
                  </a:cubicBezTo>
                  <a:cubicBezTo>
                    <a:pt x="238" y="4215"/>
                    <a:pt x="584" y="4327"/>
                    <a:pt x="766" y="4327"/>
                  </a:cubicBezTo>
                  <a:cubicBezTo>
                    <a:pt x="836" y="4327"/>
                    <a:pt x="881" y="4311"/>
                    <a:pt x="881" y="4311"/>
                  </a:cubicBezTo>
                  <a:cubicBezTo>
                    <a:pt x="881" y="4311"/>
                    <a:pt x="1169" y="4711"/>
                    <a:pt x="1581" y="4711"/>
                  </a:cubicBezTo>
                  <a:cubicBezTo>
                    <a:pt x="1672" y="4711"/>
                    <a:pt x="1769" y="4692"/>
                    <a:pt x="1870" y="4644"/>
                  </a:cubicBezTo>
                  <a:cubicBezTo>
                    <a:pt x="1870" y="4644"/>
                    <a:pt x="2029" y="4906"/>
                    <a:pt x="2306" y="4906"/>
                  </a:cubicBezTo>
                  <a:cubicBezTo>
                    <a:pt x="2408" y="4906"/>
                    <a:pt x="2525" y="4871"/>
                    <a:pt x="2655" y="4775"/>
                  </a:cubicBezTo>
                  <a:cubicBezTo>
                    <a:pt x="3144" y="4418"/>
                    <a:pt x="3572" y="572"/>
                    <a:pt x="3572" y="572"/>
                  </a:cubicBezTo>
                  <a:lnTo>
                    <a:pt x="631" y="1"/>
                  </a:ln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251898" y="4256233"/>
              <a:ext cx="27797" cy="118935"/>
            </a:xfrm>
            <a:custGeom>
              <a:avLst/>
              <a:gdLst/>
              <a:ahLst/>
              <a:cxnLst/>
              <a:rect l="l" t="t" r="r" b="b"/>
              <a:pathLst>
                <a:path w="323" h="1382" extrusionOk="0">
                  <a:moveTo>
                    <a:pt x="263" y="0"/>
                  </a:moveTo>
                  <a:cubicBezTo>
                    <a:pt x="215" y="0"/>
                    <a:pt x="191" y="12"/>
                    <a:pt x="180" y="60"/>
                  </a:cubicBezTo>
                  <a:cubicBezTo>
                    <a:pt x="1" y="846"/>
                    <a:pt x="132" y="1310"/>
                    <a:pt x="132" y="1322"/>
                  </a:cubicBezTo>
                  <a:cubicBezTo>
                    <a:pt x="144" y="1370"/>
                    <a:pt x="180" y="1381"/>
                    <a:pt x="203" y="1381"/>
                  </a:cubicBezTo>
                  <a:cubicBezTo>
                    <a:pt x="215" y="1381"/>
                    <a:pt x="215" y="1381"/>
                    <a:pt x="239" y="1370"/>
                  </a:cubicBezTo>
                  <a:cubicBezTo>
                    <a:pt x="263" y="1346"/>
                    <a:pt x="299" y="1322"/>
                    <a:pt x="275" y="1274"/>
                  </a:cubicBezTo>
                  <a:cubicBezTo>
                    <a:pt x="275" y="1274"/>
                    <a:pt x="156" y="834"/>
                    <a:pt x="322" y="84"/>
                  </a:cubicBezTo>
                  <a:cubicBezTo>
                    <a:pt x="322" y="36"/>
                    <a:pt x="311" y="12"/>
                    <a:pt x="263" y="0"/>
                  </a:cubicBezTo>
                  <a:close/>
                </a:path>
              </a:pathLst>
            </a:custGeom>
            <a:solidFill>
              <a:srgbClr val="C47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42087" y="4276715"/>
              <a:ext cx="27797" cy="126078"/>
            </a:xfrm>
            <a:custGeom>
              <a:avLst/>
              <a:gdLst/>
              <a:ahLst/>
              <a:cxnLst/>
              <a:rect l="l" t="t" r="r" b="b"/>
              <a:pathLst>
                <a:path w="323" h="1465" extrusionOk="0">
                  <a:moveTo>
                    <a:pt x="263" y="0"/>
                  </a:moveTo>
                  <a:cubicBezTo>
                    <a:pt x="215" y="0"/>
                    <a:pt x="179" y="12"/>
                    <a:pt x="167" y="60"/>
                  </a:cubicBezTo>
                  <a:cubicBezTo>
                    <a:pt x="1" y="739"/>
                    <a:pt x="60" y="1370"/>
                    <a:pt x="60" y="1393"/>
                  </a:cubicBezTo>
                  <a:cubicBezTo>
                    <a:pt x="60" y="1441"/>
                    <a:pt x="96" y="1465"/>
                    <a:pt x="144" y="1465"/>
                  </a:cubicBezTo>
                  <a:cubicBezTo>
                    <a:pt x="179" y="1465"/>
                    <a:pt x="215" y="1441"/>
                    <a:pt x="215" y="1382"/>
                  </a:cubicBezTo>
                  <a:cubicBezTo>
                    <a:pt x="215" y="1370"/>
                    <a:pt x="167" y="739"/>
                    <a:pt x="322" y="84"/>
                  </a:cubicBezTo>
                  <a:cubicBezTo>
                    <a:pt x="322" y="36"/>
                    <a:pt x="298" y="12"/>
                    <a:pt x="263" y="0"/>
                  </a:cubicBezTo>
                  <a:close/>
                </a:path>
              </a:pathLst>
            </a:custGeom>
            <a:solidFill>
              <a:srgbClr val="C47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237612" y="2214141"/>
              <a:ext cx="641473" cy="1853646"/>
            </a:xfrm>
            <a:custGeom>
              <a:avLst/>
              <a:gdLst/>
              <a:ahLst/>
              <a:cxnLst/>
              <a:rect l="l" t="t" r="r" b="b"/>
              <a:pathLst>
                <a:path w="7454" h="21539" extrusionOk="0">
                  <a:moveTo>
                    <a:pt x="7454" y="0"/>
                  </a:moveTo>
                  <a:cubicBezTo>
                    <a:pt x="7453" y="0"/>
                    <a:pt x="6632" y="310"/>
                    <a:pt x="5656" y="1108"/>
                  </a:cubicBezTo>
                  <a:cubicBezTo>
                    <a:pt x="5072" y="1584"/>
                    <a:pt x="4429" y="2239"/>
                    <a:pt x="3894" y="3084"/>
                  </a:cubicBezTo>
                  <a:cubicBezTo>
                    <a:pt x="2465" y="5346"/>
                    <a:pt x="1012" y="14597"/>
                    <a:pt x="679" y="16859"/>
                  </a:cubicBezTo>
                  <a:cubicBezTo>
                    <a:pt x="524" y="17931"/>
                    <a:pt x="334" y="18884"/>
                    <a:pt x="227" y="19622"/>
                  </a:cubicBezTo>
                  <a:cubicBezTo>
                    <a:pt x="72" y="20431"/>
                    <a:pt x="0" y="20943"/>
                    <a:pt x="60" y="20943"/>
                  </a:cubicBezTo>
                  <a:cubicBezTo>
                    <a:pt x="179" y="20943"/>
                    <a:pt x="3144" y="21539"/>
                    <a:pt x="3144" y="21539"/>
                  </a:cubicBezTo>
                  <a:lnTo>
                    <a:pt x="3525" y="20300"/>
                  </a:lnTo>
                  <a:lnTo>
                    <a:pt x="4048" y="18586"/>
                  </a:lnTo>
                  <a:lnTo>
                    <a:pt x="4406" y="17419"/>
                  </a:lnTo>
                  <a:lnTo>
                    <a:pt x="6811" y="4036"/>
                  </a:lnTo>
                  <a:lnTo>
                    <a:pt x="7454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237612" y="3902703"/>
              <a:ext cx="303353" cy="165063"/>
            </a:xfrm>
            <a:custGeom>
              <a:avLst/>
              <a:gdLst/>
              <a:ahLst/>
              <a:cxnLst/>
              <a:rect l="l" t="t" r="r" b="b"/>
              <a:pathLst>
                <a:path w="3525" h="1918" extrusionOk="0">
                  <a:moveTo>
                    <a:pt x="227" y="1"/>
                  </a:moveTo>
                  <a:cubicBezTo>
                    <a:pt x="72" y="810"/>
                    <a:pt x="0" y="1322"/>
                    <a:pt x="60" y="1322"/>
                  </a:cubicBezTo>
                  <a:cubicBezTo>
                    <a:pt x="143" y="1322"/>
                    <a:pt x="1417" y="1572"/>
                    <a:pt x="2286" y="1751"/>
                  </a:cubicBezTo>
                  <a:cubicBezTo>
                    <a:pt x="2763" y="1846"/>
                    <a:pt x="3144" y="1918"/>
                    <a:pt x="3144" y="1918"/>
                  </a:cubicBezTo>
                  <a:lnTo>
                    <a:pt x="3525" y="679"/>
                  </a:lnTo>
                  <a:cubicBezTo>
                    <a:pt x="3275" y="632"/>
                    <a:pt x="2917" y="560"/>
                    <a:pt x="2501" y="477"/>
                  </a:cubicBezTo>
                  <a:cubicBezTo>
                    <a:pt x="1679" y="310"/>
                    <a:pt x="715" y="120"/>
                    <a:pt x="2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434342" y="3944700"/>
              <a:ext cx="106625" cy="123066"/>
            </a:xfrm>
            <a:custGeom>
              <a:avLst/>
              <a:gdLst/>
              <a:ahLst/>
              <a:cxnLst/>
              <a:rect l="l" t="t" r="r" b="b"/>
              <a:pathLst>
                <a:path w="1239" h="1430" extrusionOk="0">
                  <a:moveTo>
                    <a:pt x="227" y="1"/>
                  </a:moveTo>
                  <a:lnTo>
                    <a:pt x="0" y="1263"/>
                  </a:lnTo>
                  <a:cubicBezTo>
                    <a:pt x="477" y="1358"/>
                    <a:pt x="858" y="1430"/>
                    <a:pt x="858" y="1430"/>
                  </a:cubicBezTo>
                  <a:lnTo>
                    <a:pt x="1239" y="191"/>
                  </a:lnTo>
                  <a:cubicBezTo>
                    <a:pt x="989" y="144"/>
                    <a:pt x="631" y="72"/>
                    <a:pt x="227" y="1"/>
                  </a:cubicBezTo>
                  <a:close/>
                </a:path>
              </a:pathLst>
            </a:custGeom>
            <a:solidFill>
              <a:srgbClr val="9BA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1021779" y="2168013"/>
              <a:ext cx="398360" cy="706639"/>
            </a:xfrm>
            <a:custGeom>
              <a:avLst/>
              <a:gdLst/>
              <a:ahLst/>
              <a:cxnLst/>
              <a:rect l="l" t="t" r="r" b="b"/>
              <a:pathLst>
                <a:path w="4629" h="8211" extrusionOk="0">
                  <a:moveTo>
                    <a:pt x="185" y="0"/>
                  </a:moveTo>
                  <a:cubicBezTo>
                    <a:pt x="0" y="0"/>
                    <a:pt x="618" y="3862"/>
                    <a:pt x="1235" y="5299"/>
                  </a:cubicBezTo>
                  <a:cubicBezTo>
                    <a:pt x="1687" y="6406"/>
                    <a:pt x="2675" y="7716"/>
                    <a:pt x="3318" y="8097"/>
                  </a:cubicBezTo>
                  <a:cubicBezTo>
                    <a:pt x="3434" y="8169"/>
                    <a:pt x="3541" y="8211"/>
                    <a:pt x="3629" y="8211"/>
                  </a:cubicBezTo>
                  <a:cubicBezTo>
                    <a:pt x="3685" y="8211"/>
                    <a:pt x="3734" y="8194"/>
                    <a:pt x="3771" y="8156"/>
                  </a:cubicBezTo>
                  <a:cubicBezTo>
                    <a:pt x="4211" y="7775"/>
                    <a:pt x="4271" y="4168"/>
                    <a:pt x="4450" y="2858"/>
                  </a:cubicBezTo>
                  <a:cubicBezTo>
                    <a:pt x="4628" y="1548"/>
                    <a:pt x="4176" y="36"/>
                    <a:pt x="4176" y="36"/>
                  </a:cubicBezTo>
                  <a:cubicBezTo>
                    <a:pt x="4176" y="36"/>
                    <a:pt x="3949" y="250"/>
                    <a:pt x="3592" y="489"/>
                  </a:cubicBezTo>
                  <a:cubicBezTo>
                    <a:pt x="3223" y="727"/>
                    <a:pt x="2723" y="989"/>
                    <a:pt x="2164" y="989"/>
                  </a:cubicBezTo>
                  <a:cubicBezTo>
                    <a:pt x="2157" y="989"/>
                    <a:pt x="2151" y="989"/>
                    <a:pt x="2145" y="989"/>
                  </a:cubicBezTo>
                  <a:cubicBezTo>
                    <a:pt x="1081" y="989"/>
                    <a:pt x="187" y="0"/>
                    <a:pt x="187" y="0"/>
                  </a:cubicBezTo>
                  <a:cubicBezTo>
                    <a:pt x="186" y="0"/>
                    <a:pt x="186" y="0"/>
                    <a:pt x="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1303191" y="2172144"/>
              <a:ext cx="116952" cy="702508"/>
            </a:xfrm>
            <a:custGeom>
              <a:avLst/>
              <a:gdLst/>
              <a:ahLst/>
              <a:cxnLst/>
              <a:rect l="l" t="t" r="r" b="b"/>
              <a:pathLst>
                <a:path w="1359" h="8163" extrusionOk="0">
                  <a:moveTo>
                    <a:pt x="906" y="0"/>
                  </a:moveTo>
                  <a:cubicBezTo>
                    <a:pt x="906" y="0"/>
                    <a:pt x="679" y="226"/>
                    <a:pt x="322" y="464"/>
                  </a:cubicBezTo>
                  <a:cubicBezTo>
                    <a:pt x="239" y="2203"/>
                    <a:pt x="1" y="6775"/>
                    <a:pt x="48" y="8049"/>
                  </a:cubicBezTo>
                  <a:cubicBezTo>
                    <a:pt x="164" y="8121"/>
                    <a:pt x="271" y="8163"/>
                    <a:pt x="359" y="8163"/>
                  </a:cubicBezTo>
                  <a:cubicBezTo>
                    <a:pt x="415" y="8163"/>
                    <a:pt x="464" y="8146"/>
                    <a:pt x="501" y="8108"/>
                  </a:cubicBezTo>
                  <a:cubicBezTo>
                    <a:pt x="941" y="7727"/>
                    <a:pt x="1001" y="4120"/>
                    <a:pt x="1180" y="2810"/>
                  </a:cubicBezTo>
                  <a:cubicBezTo>
                    <a:pt x="1358" y="1500"/>
                    <a:pt x="906" y="0"/>
                    <a:pt x="906" y="0"/>
                  </a:cubicBezTo>
                  <a:close/>
                </a:path>
              </a:pathLst>
            </a:custGeom>
            <a:solidFill>
              <a:srgbClr val="2937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555775" y="2195850"/>
              <a:ext cx="824947" cy="1646232"/>
            </a:xfrm>
            <a:custGeom>
              <a:avLst/>
              <a:gdLst/>
              <a:ahLst/>
              <a:cxnLst/>
              <a:rect l="l" t="t" r="r" b="b"/>
              <a:pathLst>
                <a:path w="9586" h="19591" extrusionOk="0">
                  <a:moveTo>
                    <a:pt x="4299" y="1"/>
                  </a:moveTo>
                  <a:cubicBezTo>
                    <a:pt x="4299" y="1"/>
                    <a:pt x="2918" y="1132"/>
                    <a:pt x="2394" y="2132"/>
                  </a:cubicBezTo>
                  <a:cubicBezTo>
                    <a:pt x="1858" y="3120"/>
                    <a:pt x="1382" y="6418"/>
                    <a:pt x="751" y="9811"/>
                  </a:cubicBezTo>
                  <a:cubicBezTo>
                    <a:pt x="96" y="13205"/>
                    <a:pt x="1" y="17705"/>
                    <a:pt x="1" y="18039"/>
                  </a:cubicBezTo>
                  <a:cubicBezTo>
                    <a:pt x="1" y="18360"/>
                    <a:pt x="882" y="19003"/>
                    <a:pt x="3132" y="19158"/>
                  </a:cubicBezTo>
                  <a:cubicBezTo>
                    <a:pt x="4478" y="19241"/>
                    <a:pt x="6418" y="19408"/>
                    <a:pt x="7787" y="19503"/>
                  </a:cubicBezTo>
                  <a:cubicBezTo>
                    <a:pt x="8014" y="19527"/>
                    <a:pt x="8228" y="19539"/>
                    <a:pt x="8430" y="19551"/>
                  </a:cubicBezTo>
                  <a:cubicBezTo>
                    <a:pt x="8770" y="19577"/>
                    <a:pt x="9049" y="19591"/>
                    <a:pt x="9222" y="19591"/>
                  </a:cubicBezTo>
                  <a:cubicBezTo>
                    <a:pt x="9280" y="19591"/>
                    <a:pt x="9326" y="19589"/>
                    <a:pt x="9359" y="19586"/>
                  </a:cubicBezTo>
                  <a:lnTo>
                    <a:pt x="9419" y="19586"/>
                  </a:lnTo>
                  <a:cubicBezTo>
                    <a:pt x="9585" y="19491"/>
                    <a:pt x="8930" y="11419"/>
                    <a:pt x="8930" y="11419"/>
                  </a:cubicBezTo>
                  <a:lnTo>
                    <a:pt x="8442" y="10192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1215075" y="3064575"/>
              <a:ext cx="191725" cy="783078"/>
            </a:xfrm>
            <a:custGeom>
              <a:avLst/>
              <a:gdLst/>
              <a:ahLst/>
              <a:cxnLst/>
              <a:rect l="l" t="t" r="r" b="b"/>
              <a:pathLst>
                <a:path w="2228" h="9399" extrusionOk="0">
                  <a:moveTo>
                    <a:pt x="1084" y="0"/>
                  </a:moveTo>
                  <a:lnTo>
                    <a:pt x="858" y="48"/>
                  </a:lnTo>
                  <a:cubicBezTo>
                    <a:pt x="858" y="48"/>
                    <a:pt x="1" y="3453"/>
                    <a:pt x="429" y="9311"/>
                  </a:cubicBezTo>
                  <a:cubicBezTo>
                    <a:pt x="656" y="9335"/>
                    <a:pt x="870" y="9347"/>
                    <a:pt x="1072" y="9359"/>
                  </a:cubicBezTo>
                  <a:cubicBezTo>
                    <a:pt x="1412" y="9385"/>
                    <a:pt x="1691" y="9399"/>
                    <a:pt x="1864" y="9399"/>
                  </a:cubicBezTo>
                  <a:cubicBezTo>
                    <a:pt x="1922" y="9399"/>
                    <a:pt x="1968" y="9397"/>
                    <a:pt x="2001" y="9394"/>
                  </a:cubicBezTo>
                  <a:lnTo>
                    <a:pt x="2061" y="9394"/>
                  </a:lnTo>
                  <a:cubicBezTo>
                    <a:pt x="2227" y="9299"/>
                    <a:pt x="1572" y="1227"/>
                    <a:pt x="1572" y="1227"/>
                  </a:cubicBezTo>
                  <a:lnTo>
                    <a:pt x="10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54050" y="2144605"/>
              <a:ext cx="599477" cy="1078848"/>
            </a:xfrm>
            <a:custGeom>
              <a:avLst/>
              <a:gdLst/>
              <a:ahLst/>
              <a:cxnLst/>
              <a:rect l="l" t="t" r="r" b="b"/>
              <a:pathLst>
                <a:path w="6966" h="12536" extrusionOk="0">
                  <a:moveTo>
                    <a:pt x="3168" y="0"/>
                  </a:moveTo>
                  <a:cubicBezTo>
                    <a:pt x="2349" y="0"/>
                    <a:pt x="1284" y="685"/>
                    <a:pt x="1250" y="796"/>
                  </a:cubicBezTo>
                  <a:cubicBezTo>
                    <a:pt x="1203" y="903"/>
                    <a:pt x="0" y="3166"/>
                    <a:pt x="0" y="3166"/>
                  </a:cubicBezTo>
                  <a:cubicBezTo>
                    <a:pt x="0" y="3166"/>
                    <a:pt x="2453" y="3725"/>
                    <a:pt x="2536" y="3785"/>
                  </a:cubicBezTo>
                  <a:cubicBezTo>
                    <a:pt x="2619" y="3844"/>
                    <a:pt x="1703" y="5261"/>
                    <a:pt x="1762" y="5440"/>
                  </a:cubicBezTo>
                  <a:cubicBezTo>
                    <a:pt x="1798" y="5571"/>
                    <a:pt x="4429" y="9131"/>
                    <a:pt x="5929" y="11155"/>
                  </a:cubicBezTo>
                  <a:cubicBezTo>
                    <a:pt x="6548" y="11976"/>
                    <a:pt x="6965" y="12536"/>
                    <a:pt x="6965" y="12536"/>
                  </a:cubicBezTo>
                  <a:lnTo>
                    <a:pt x="6668" y="8107"/>
                  </a:lnTo>
                  <a:cubicBezTo>
                    <a:pt x="6668" y="8107"/>
                    <a:pt x="6489" y="7845"/>
                    <a:pt x="6215" y="7428"/>
                  </a:cubicBezTo>
                  <a:cubicBezTo>
                    <a:pt x="5953" y="6999"/>
                    <a:pt x="5572" y="6392"/>
                    <a:pt x="5239" y="5678"/>
                  </a:cubicBezTo>
                  <a:cubicBezTo>
                    <a:pt x="4548" y="4273"/>
                    <a:pt x="3370" y="11"/>
                    <a:pt x="3334" y="11"/>
                  </a:cubicBezTo>
                  <a:cubicBezTo>
                    <a:pt x="3280" y="4"/>
                    <a:pt x="3225" y="0"/>
                    <a:pt x="3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1264292" y="2201404"/>
              <a:ext cx="587170" cy="1646242"/>
            </a:xfrm>
            <a:custGeom>
              <a:avLst/>
              <a:gdLst/>
              <a:ahLst/>
              <a:cxnLst/>
              <a:rect l="l" t="t" r="r" b="b"/>
              <a:pathLst>
                <a:path w="6823" h="19129" extrusionOk="0">
                  <a:moveTo>
                    <a:pt x="2681" y="1"/>
                  </a:moveTo>
                  <a:cubicBezTo>
                    <a:pt x="1679" y="1"/>
                    <a:pt x="2311" y="3953"/>
                    <a:pt x="2322" y="5423"/>
                  </a:cubicBezTo>
                  <a:cubicBezTo>
                    <a:pt x="2322" y="6935"/>
                    <a:pt x="584" y="10435"/>
                    <a:pt x="584" y="10435"/>
                  </a:cubicBezTo>
                  <a:cubicBezTo>
                    <a:pt x="584" y="10435"/>
                    <a:pt x="0" y="19079"/>
                    <a:pt x="1227" y="19127"/>
                  </a:cubicBezTo>
                  <a:cubicBezTo>
                    <a:pt x="1272" y="19128"/>
                    <a:pt x="1318" y="19129"/>
                    <a:pt x="1366" y="19129"/>
                  </a:cubicBezTo>
                  <a:cubicBezTo>
                    <a:pt x="2587" y="19129"/>
                    <a:pt x="4448" y="18695"/>
                    <a:pt x="5537" y="18305"/>
                  </a:cubicBezTo>
                  <a:cubicBezTo>
                    <a:pt x="6668" y="17889"/>
                    <a:pt x="6823" y="17591"/>
                    <a:pt x="6751" y="17281"/>
                  </a:cubicBezTo>
                  <a:cubicBezTo>
                    <a:pt x="6668" y="16960"/>
                    <a:pt x="5894" y="10411"/>
                    <a:pt x="5644" y="9626"/>
                  </a:cubicBezTo>
                  <a:cubicBezTo>
                    <a:pt x="5382" y="8828"/>
                    <a:pt x="4263" y="2113"/>
                    <a:pt x="4156" y="1625"/>
                  </a:cubicBezTo>
                  <a:cubicBezTo>
                    <a:pt x="4048" y="1148"/>
                    <a:pt x="2798" y="17"/>
                    <a:pt x="2798" y="17"/>
                  </a:cubicBezTo>
                  <a:cubicBezTo>
                    <a:pt x="2757" y="6"/>
                    <a:pt x="2718" y="1"/>
                    <a:pt x="268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1477374" y="2249941"/>
              <a:ext cx="755241" cy="853629"/>
            </a:xfrm>
            <a:custGeom>
              <a:avLst/>
              <a:gdLst/>
              <a:ahLst/>
              <a:cxnLst/>
              <a:rect l="l" t="t" r="r" b="b"/>
              <a:pathLst>
                <a:path w="8776" h="9919" extrusionOk="0">
                  <a:moveTo>
                    <a:pt x="8776" y="1"/>
                  </a:moveTo>
                  <a:lnTo>
                    <a:pt x="3382" y="275"/>
                  </a:lnTo>
                  <a:lnTo>
                    <a:pt x="1" y="9716"/>
                  </a:lnTo>
                  <a:lnTo>
                    <a:pt x="4906" y="9919"/>
                  </a:lnTo>
                  <a:lnTo>
                    <a:pt x="87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1781763" y="2684453"/>
              <a:ext cx="362732" cy="322295"/>
            </a:xfrm>
            <a:custGeom>
              <a:avLst/>
              <a:gdLst/>
              <a:ahLst/>
              <a:cxnLst/>
              <a:rect l="l" t="t" r="r" b="b"/>
              <a:pathLst>
                <a:path w="4215" h="3745" extrusionOk="0">
                  <a:moveTo>
                    <a:pt x="3250" y="0"/>
                  </a:moveTo>
                  <a:cubicBezTo>
                    <a:pt x="3199" y="0"/>
                    <a:pt x="2798" y="1131"/>
                    <a:pt x="2798" y="1131"/>
                  </a:cubicBezTo>
                  <a:cubicBezTo>
                    <a:pt x="2798" y="1131"/>
                    <a:pt x="1929" y="774"/>
                    <a:pt x="1643" y="429"/>
                  </a:cubicBezTo>
                  <a:cubicBezTo>
                    <a:pt x="1455" y="201"/>
                    <a:pt x="1230" y="87"/>
                    <a:pt x="1048" y="87"/>
                  </a:cubicBezTo>
                  <a:cubicBezTo>
                    <a:pt x="954" y="87"/>
                    <a:pt x="871" y="118"/>
                    <a:pt x="810" y="179"/>
                  </a:cubicBezTo>
                  <a:cubicBezTo>
                    <a:pt x="643" y="357"/>
                    <a:pt x="762" y="774"/>
                    <a:pt x="762" y="774"/>
                  </a:cubicBezTo>
                  <a:cubicBezTo>
                    <a:pt x="762" y="774"/>
                    <a:pt x="107" y="953"/>
                    <a:pt x="572" y="1655"/>
                  </a:cubicBezTo>
                  <a:cubicBezTo>
                    <a:pt x="572" y="1655"/>
                    <a:pt x="0" y="1977"/>
                    <a:pt x="500" y="2703"/>
                  </a:cubicBezTo>
                  <a:cubicBezTo>
                    <a:pt x="819" y="3185"/>
                    <a:pt x="1393" y="3744"/>
                    <a:pt x="2048" y="3744"/>
                  </a:cubicBezTo>
                  <a:cubicBezTo>
                    <a:pt x="2395" y="3744"/>
                    <a:pt x="2764" y="3587"/>
                    <a:pt x="3131" y="3179"/>
                  </a:cubicBezTo>
                  <a:cubicBezTo>
                    <a:pt x="4215" y="1989"/>
                    <a:pt x="3965" y="262"/>
                    <a:pt x="3250" y="0"/>
                  </a:cubicBezTo>
                  <a:cubicBezTo>
                    <a:pt x="3250" y="0"/>
                    <a:pt x="3250" y="0"/>
                    <a:pt x="3250" y="0"/>
                  </a:cubicBezTo>
                  <a:close/>
                </a:path>
              </a:pathLst>
            </a:custGeom>
            <a:solidFill>
              <a:srgbClr val="EBA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1842177" y="2744006"/>
              <a:ext cx="111789" cy="90105"/>
            </a:xfrm>
            <a:custGeom>
              <a:avLst/>
              <a:gdLst/>
              <a:ahLst/>
              <a:cxnLst/>
              <a:rect l="l" t="t" r="r" b="b"/>
              <a:pathLst>
                <a:path w="1299" h="1047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2" y="34"/>
                    <a:pt x="0" y="82"/>
                    <a:pt x="12" y="106"/>
                  </a:cubicBezTo>
                  <a:cubicBezTo>
                    <a:pt x="36" y="142"/>
                    <a:pt x="417" y="856"/>
                    <a:pt x="1191" y="1047"/>
                  </a:cubicBezTo>
                  <a:lnTo>
                    <a:pt x="1203" y="1047"/>
                  </a:lnTo>
                  <a:cubicBezTo>
                    <a:pt x="1239" y="1047"/>
                    <a:pt x="1263" y="1023"/>
                    <a:pt x="1298" y="987"/>
                  </a:cubicBezTo>
                  <a:cubicBezTo>
                    <a:pt x="1298" y="939"/>
                    <a:pt x="1286" y="916"/>
                    <a:pt x="1239" y="904"/>
                  </a:cubicBezTo>
                  <a:cubicBezTo>
                    <a:pt x="536" y="725"/>
                    <a:pt x="155" y="34"/>
                    <a:pt x="155" y="34"/>
                  </a:cubicBezTo>
                  <a:cubicBezTo>
                    <a:pt x="130" y="18"/>
                    <a:pt x="99" y="1"/>
                    <a:pt x="74" y="1"/>
                  </a:cubicBezTo>
                  <a:close/>
                </a:path>
              </a:pathLst>
            </a:custGeom>
            <a:solidFill>
              <a:srgbClr val="C47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1829870" y="2824213"/>
              <a:ext cx="114887" cy="84683"/>
            </a:xfrm>
            <a:custGeom>
              <a:avLst/>
              <a:gdLst/>
              <a:ahLst/>
              <a:cxnLst/>
              <a:rect l="l" t="t" r="r" b="b"/>
              <a:pathLst>
                <a:path w="1335" h="984" extrusionOk="0">
                  <a:moveTo>
                    <a:pt x="75" y="1"/>
                  </a:moveTo>
                  <a:cubicBezTo>
                    <a:pt x="61" y="1"/>
                    <a:pt x="48" y="3"/>
                    <a:pt x="36" y="7"/>
                  </a:cubicBezTo>
                  <a:cubicBezTo>
                    <a:pt x="1" y="43"/>
                    <a:pt x="1" y="91"/>
                    <a:pt x="13" y="115"/>
                  </a:cubicBezTo>
                  <a:cubicBezTo>
                    <a:pt x="24" y="126"/>
                    <a:pt x="453" y="817"/>
                    <a:pt x="1227" y="984"/>
                  </a:cubicBezTo>
                  <a:lnTo>
                    <a:pt x="1251" y="984"/>
                  </a:lnTo>
                  <a:cubicBezTo>
                    <a:pt x="1275" y="984"/>
                    <a:pt x="1310" y="960"/>
                    <a:pt x="1334" y="936"/>
                  </a:cubicBezTo>
                  <a:cubicBezTo>
                    <a:pt x="1334" y="888"/>
                    <a:pt x="1322" y="865"/>
                    <a:pt x="1275" y="841"/>
                  </a:cubicBezTo>
                  <a:cubicBezTo>
                    <a:pt x="560" y="698"/>
                    <a:pt x="143" y="43"/>
                    <a:pt x="143" y="43"/>
                  </a:cubicBezTo>
                  <a:cubicBezTo>
                    <a:pt x="128" y="11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47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 rot="267913">
              <a:off x="1279691" y="2148081"/>
              <a:ext cx="243890" cy="1004248"/>
            </a:xfrm>
            <a:custGeom>
              <a:avLst/>
              <a:gdLst/>
              <a:ahLst/>
              <a:cxnLst/>
              <a:rect l="l" t="t" r="r" b="b"/>
              <a:pathLst>
                <a:path w="2834" h="11669" extrusionOk="0">
                  <a:moveTo>
                    <a:pt x="1023" y="0"/>
                  </a:moveTo>
                  <a:cubicBezTo>
                    <a:pt x="911" y="0"/>
                    <a:pt x="834" y="15"/>
                    <a:pt x="822" y="48"/>
                  </a:cubicBezTo>
                  <a:cubicBezTo>
                    <a:pt x="762" y="191"/>
                    <a:pt x="810" y="1810"/>
                    <a:pt x="655" y="3763"/>
                  </a:cubicBezTo>
                  <a:cubicBezTo>
                    <a:pt x="512" y="5704"/>
                    <a:pt x="214" y="7847"/>
                    <a:pt x="214" y="7847"/>
                  </a:cubicBezTo>
                  <a:cubicBezTo>
                    <a:pt x="1" y="9212"/>
                    <a:pt x="462" y="11641"/>
                    <a:pt x="453" y="11668"/>
                  </a:cubicBezTo>
                  <a:lnTo>
                    <a:pt x="453" y="11668"/>
                  </a:lnTo>
                  <a:cubicBezTo>
                    <a:pt x="1560" y="9573"/>
                    <a:pt x="2655" y="4453"/>
                    <a:pt x="2643" y="4299"/>
                  </a:cubicBezTo>
                  <a:cubicBezTo>
                    <a:pt x="2620" y="4132"/>
                    <a:pt x="2072" y="3942"/>
                    <a:pt x="1965" y="3858"/>
                  </a:cubicBezTo>
                  <a:cubicBezTo>
                    <a:pt x="1869" y="3763"/>
                    <a:pt x="2560" y="3322"/>
                    <a:pt x="2703" y="3168"/>
                  </a:cubicBezTo>
                  <a:cubicBezTo>
                    <a:pt x="2834" y="3001"/>
                    <a:pt x="2584" y="620"/>
                    <a:pt x="2441" y="382"/>
                  </a:cubicBezTo>
                  <a:cubicBezTo>
                    <a:pt x="2338" y="195"/>
                    <a:pt x="1435" y="0"/>
                    <a:pt x="1023" y="0"/>
                  </a:cubicBezTo>
                  <a:close/>
                  <a:moveTo>
                    <a:pt x="453" y="11668"/>
                  </a:moveTo>
                  <a:cubicBezTo>
                    <a:pt x="453" y="11669"/>
                    <a:pt x="453" y="11669"/>
                    <a:pt x="453" y="11669"/>
                  </a:cubicBezTo>
                  <a:cubicBezTo>
                    <a:pt x="453" y="11669"/>
                    <a:pt x="453" y="11669"/>
                    <a:pt x="453" y="11668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" name="Google Shape;597;p40"/>
            <p:cNvGrpSpPr/>
            <p:nvPr/>
          </p:nvGrpSpPr>
          <p:grpSpPr>
            <a:xfrm flipH="1">
              <a:off x="1009092" y="1652172"/>
              <a:ext cx="457110" cy="355695"/>
              <a:chOff x="6451975" y="2446000"/>
              <a:chExt cx="125950" cy="104175"/>
            </a:xfrm>
          </p:grpSpPr>
          <p:sp>
            <p:nvSpPr>
              <p:cNvPr id="598" name="Google Shape;598;p40"/>
              <p:cNvSpPr/>
              <p:nvPr/>
            </p:nvSpPr>
            <p:spPr>
              <a:xfrm>
                <a:off x="6464775" y="2488525"/>
                <a:ext cx="116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775" extrusionOk="0">
                    <a:moveTo>
                      <a:pt x="227" y="1"/>
                    </a:moveTo>
                    <a:cubicBezTo>
                      <a:pt x="108" y="1"/>
                      <a:pt x="1" y="179"/>
                      <a:pt x="13" y="394"/>
                    </a:cubicBezTo>
                    <a:cubicBezTo>
                      <a:pt x="25" y="596"/>
                      <a:pt x="120" y="775"/>
                      <a:pt x="239" y="775"/>
                    </a:cubicBezTo>
                    <a:cubicBezTo>
                      <a:pt x="358" y="775"/>
                      <a:pt x="465" y="596"/>
                      <a:pt x="441" y="394"/>
                    </a:cubicBezTo>
                    <a:cubicBezTo>
                      <a:pt x="429" y="179"/>
                      <a:pt x="346" y="1"/>
                      <a:pt x="2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0"/>
              <p:cNvSpPr/>
              <p:nvPr/>
            </p:nvSpPr>
            <p:spPr>
              <a:xfrm>
                <a:off x="6541575" y="2488525"/>
                <a:ext cx="110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775" extrusionOk="0">
                    <a:moveTo>
                      <a:pt x="215" y="1"/>
                    </a:moveTo>
                    <a:cubicBezTo>
                      <a:pt x="96" y="1"/>
                      <a:pt x="13" y="179"/>
                      <a:pt x="1" y="394"/>
                    </a:cubicBezTo>
                    <a:cubicBezTo>
                      <a:pt x="24" y="596"/>
                      <a:pt x="108" y="775"/>
                      <a:pt x="227" y="775"/>
                    </a:cubicBezTo>
                    <a:cubicBezTo>
                      <a:pt x="346" y="775"/>
                      <a:pt x="441" y="596"/>
                      <a:pt x="441" y="394"/>
                    </a:cubicBezTo>
                    <a:cubicBezTo>
                      <a:pt x="429" y="179"/>
                      <a:pt x="334" y="1"/>
                      <a:pt x="21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0"/>
              <p:cNvSpPr/>
              <p:nvPr/>
            </p:nvSpPr>
            <p:spPr>
              <a:xfrm>
                <a:off x="6530875" y="2446000"/>
                <a:ext cx="47050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607" extrusionOk="0">
                    <a:moveTo>
                      <a:pt x="846" y="1"/>
                    </a:moveTo>
                    <a:cubicBezTo>
                      <a:pt x="588" y="1"/>
                      <a:pt x="330" y="63"/>
                      <a:pt x="107" y="190"/>
                    </a:cubicBezTo>
                    <a:cubicBezTo>
                      <a:pt x="36" y="237"/>
                      <a:pt x="0" y="321"/>
                      <a:pt x="48" y="392"/>
                    </a:cubicBezTo>
                    <a:cubicBezTo>
                      <a:pt x="79" y="447"/>
                      <a:pt x="126" y="476"/>
                      <a:pt x="178" y="476"/>
                    </a:cubicBezTo>
                    <a:cubicBezTo>
                      <a:pt x="205" y="476"/>
                      <a:pt x="233" y="468"/>
                      <a:pt x="262" y="452"/>
                    </a:cubicBezTo>
                    <a:cubicBezTo>
                      <a:pt x="439" y="351"/>
                      <a:pt x="641" y="301"/>
                      <a:pt x="844" y="301"/>
                    </a:cubicBezTo>
                    <a:cubicBezTo>
                      <a:pt x="1119" y="301"/>
                      <a:pt x="1395" y="392"/>
                      <a:pt x="1607" y="571"/>
                    </a:cubicBezTo>
                    <a:cubicBezTo>
                      <a:pt x="1631" y="583"/>
                      <a:pt x="1667" y="606"/>
                      <a:pt x="1703" y="606"/>
                    </a:cubicBezTo>
                    <a:cubicBezTo>
                      <a:pt x="1750" y="606"/>
                      <a:pt x="1774" y="594"/>
                      <a:pt x="1822" y="547"/>
                    </a:cubicBezTo>
                    <a:cubicBezTo>
                      <a:pt x="1881" y="487"/>
                      <a:pt x="1869" y="392"/>
                      <a:pt x="1810" y="333"/>
                    </a:cubicBezTo>
                    <a:cubicBezTo>
                      <a:pt x="1543" y="114"/>
                      <a:pt x="1194" y="1"/>
                      <a:pt x="8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0"/>
              <p:cNvSpPr/>
              <p:nvPr/>
            </p:nvSpPr>
            <p:spPr>
              <a:xfrm>
                <a:off x="6451975" y="2446000"/>
                <a:ext cx="3545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595" extrusionOk="0">
                    <a:moveTo>
                      <a:pt x="613" y="1"/>
                    </a:moveTo>
                    <a:cubicBezTo>
                      <a:pt x="441" y="1"/>
                      <a:pt x="268" y="43"/>
                      <a:pt x="108" y="130"/>
                    </a:cubicBezTo>
                    <a:cubicBezTo>
                      <a:pt x="37" y="178"/>
                      <a:pt x="1" y="261"/>
                      <a:pt x="49" y="333"/>
                    </a:cubicBezTo>
                    <a:cubicBezTo>
                      <a:pt x="80" y="387"/>
                      <a:pt x="126" y="416"/>
                      <a:pt x="178" y="416"/>
                    </a:cubicBezTo>
                    <a:cubicBezTo>
                      <a:pt x="206" y="416"/>
                      <a:pt x="234" y="408"/>
                      <a:pt x="263" y="392"/>
                    </a:cubicBezTo>
                    <a:cubicBezTo>
                      <a:pt x="373" y="335"/>
                      <a:pt x="490" y="307"/>
                      <a:pt x="607" y="307"/>
                    </a:cubicBezTo>
                    <a:cubicBezTo>
                      <a:pt x="808" y="307"/>
                      <a:pt x="1005" y="389"/>
                      <a:pt x="1156" y="547"/>
                    </a:cubicBezTo>
                    <a:cubicBezTo>
                      <a:pt x="1180" y="571"/>
                      <a:pt x="1215" y="594"/>
                      <a:pt x="1251" y="594"/>
                    </a:cubicBezTo>
                    <a:cubicBezTo>
                      <a:pt x="1299" y="594"/>
                      <a:pt x="1334" y="594"/>
                      <a:pt x="1346" y="547"/>
                    </a:cubicBezTo>
                    <a:cubicBezTo>
                      <a:pt x="1418" y="487"/>
                      <a:pt x="1418" y="392"/>
                      <a:pt x="1358" y="333"/>
                    </a:cubicBezTo>
                    <a:cubicBezTo>
                      <a:pt x="1160" y="112"/>
                      <a:pt x="889" y="1"/>
                      <a:pt x="6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0"/>
              <p:cNvSpPr/>
              <p:nvPr/>
            </p:nvSpPr>
            <p:spPr>
              <a:xfrm>
                <a:off x="6488600" y="2494725"/>
                <a:ext cx="13125" cy="364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1456" extrusionOk="0">
                    <a:moveTo>
                      <a:pt x="339" y="1"/>
                    </a:moveTo>
                    <a:cubicBezTo>
                      <a:pt x="281" y="1"/>
                      <a:pt x="229" y="34"/>
                      <a:pt x="203" y="86"/>
                    </a:cubicBezTo>
                    <a:cubicBezTo>
                      <a:pt x="48" y="467"/>
                      <a:pt x="0" y="1086"/>
                      <a:pt x="238" y="1396"/>
                    </a:cubicBezTo>
                    <a:cubicBezTo>
                      <a:pt x="262" y="1443"/>
                      <a:pt x="310" y="1455"/>
                      <a:pt x="358" y="1455"/>
                    </a:cubicBezTo>
                    <a:cubicBezTo>
                      <a:pt x="381" y="1455"/>
                      <a:pt x="417" y="1455"/>
                      <a:pt x="441" y="1420"/>
                    </a:cubicBezTo>
                    <a:cubicBezTo>
                      <a:pt x="500" y="1384"/>
                      <a:pt x="524" y="1277"/>
                      <a:pt x="477" y="1217"/>
                    </a:cubicBezTo>
                    <a:cubicBezTo>
                      <a:pt x="322" y="1027"/>
                      <a:pt x="322" y="550"/>
                      <a:pt x="477" y="205"/>
                    </a:cubicBezTo>
                    <a:cubicBezTo>
                      <a:pt x="500" y="134"/>
                      <a:pt x="477" y="38"/>
                      <a:pt x="405" y="15"/>
                    </a:cubicBezTo>
                    <a:cubicBezTo>
                      <a:pt x="383" y="5"/>
                      <a:pt x="361" y="1"/>
                      <a:pt x="3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0"/>
              <p:cNvSpPr/>
              <p:nvPr/>
            </p:nvSpPr>
            <p:spPr>
              <a:xfrm>
                <a:off x="6504975" y="2523725"/>
                <a:ext cx="53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058" extrusionOk="0">
                    <a:moveTo>
                      <a:pt x="1965" y="1"/>
                    </a:moveTo>
                    <a:cubicBezTo>
                      <a:pt x="1926" y="1"/>
                      <a:pt x="1887" y="16"/>
                      <a:pt x="1858" y="45"/>
                    </a:cubicBezTo>
                    <a:cubicBezTo>
                      <a:pt x="1439" y="511"/>
                      <a:pt x="815" y="760"/>
                      <a:pt x="187" y="760"/>
                    </a:cubicBezTo>
                    <a:cubicBezTo>
                      <a:pt x="172" y="760"/>
                      <a:pt x="158" y="760"/>
                      <a:pt x="143" y="760"/>
                    </a:cubicBezTo>
                    <a:cubicBezTo>
                      <a:pt x="72" y="760"/>
                      <a:pt x="0" y="819"/>
                      <a:pt x="0" y="903"/>
                    </a:cubicBezTo>
                    <a:cubicBezTo>
                      <a:pt x="0" y="974"/>
                      <a:pt x="60" y="1057"/>
                      <a:pt x="143" y="1057"/>
                    </a:cubicBezTo>
                    <a:lnTo>
                      <a:pt x="226" y="1057"/>
                    </a:lnTo>
                    <a:cubicBezTo>
                      <a:pt x="905" y="1057"/>
                      <a:pt x="1608" y="760"/>
                      <a:pt x="2072" y="248"/>
                    </a:cubicBezTo>
                    <a:cubicBezTo>
                      <a:pt x="2131" y="188"/>
                      <a:pt x="2131" y="105"/>
                      <a:pt x="2072" y="45"/>
                    </a:cubicBezTo>
                    <a:cubicBezTo>
                      <a:pt x="2042" y="16"/>
                      <a:pt x="2003" y="1"/>
                      <a:pt x="19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Podnadpis 4">
            <a:extLst>
              <a:ext uri="{FF2B5EF4-FFF2-40B4-BE49-F238E27FC236}">
                <a16:creationId xmlns:a16="http://schemas.microsoft.com/office/drawing/2014/main" id="{F453855F-789F-AE1A-1787-96771C007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Městys Moravská Nová Ves</a:t>
            </a:r>
          </a:p>
        </p:txBody>
      </p:sp>
      <p:pic>
        <p:nvPicPr>
          <p:cNvPr id="1026" name="Picture 2" descr="Není k dispozici žádný popis fotky.">
            <a:extLst>
              <a:ext uri="{FF2B5EF4-FFF2-40B4-BE49-F238E27FC236}">
                <a16:creationId xmlns:a16="http://schemas.microsoft.com/office/drawing/2014/main" id="{93BE5AFB-2955-85AA-3842-74E6B8CA8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75" b="97125" l="5625" r="96500">
                        <a14:foregroundMark x1="64000" y1="28875" x2="75750" y2="21750"/>
                        <a14:foregroundMark x1="82875" y1="16500" x2="23750" y2="1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837" y="134155"/>
            <a:ext cx="1245335" cy="124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085258-9653-4A23-BDB8-32FDC849B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000250" y="-1065209"/>
            <a:ext cx="5143500" cy="72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5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73"/>
          <p:cNvSpPr txBox="1">
            <a:spLocks noGrp="1"/>
          </p:cNvSpPr>
          <p:nvPr>
            <p:ph type="body" idx="1"/>
          </p:nvPr>
        </p:nvSpPr>
        <p:spPr>
          <a:xfrm>
            <a:off x="3983793" y="1730300"/>
            <a:ext cx="3673821" cy="32347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65100" indent="0">
              <a:buNone/>
            </a:pPr>
            <a:r>
              <a:rPr lang="cs-CZ" b="1" dirty="0"/>
              <a:t>Projekt :   Ing. Petr Strážnický</a:t>
            </a:r>
          </a:p>
          <a:p>
            <a:pPr marL="165100" indent="0">
              <a:buNone/>
            </a:pPr>
            <a:r>
              <a:rPr lang="cs-CZ" b="1" dirty="0"/>
              <a:t>Administrace : JANČÁLEK s.r.o.</a:t>
            </a:r>
          </a:p>
          <a:p>
            <a:endParaRPr lang="cs-CZ" dirty="0"/>
          </a:p>
          <a:p>
            <a:pPr marL="165100" indent="0">
              <a:buNone/>
            </a:pPr>
            <a:r>
              <a:rPr lang="cs-CZ" dirty="0"/>
              <a:t>Případná dotace: 85 -100%</a:t>
            </a:r>
          </a:p>
          <a:p>
            <a:pPr marL="165100" indent="0">
              <a:buNone/>
            </a:pPr>
            <a:r>
              <a:rPr lang="cs-CZ" dirty="0"/>
              <a:t>Odhadovaná cena celkem: </a:t>
            </a:r>
            <a:r>
              <a:rPr lang="cs-CZ" b="1" dirty="0"/>
              <a:t>5 258 000,- Kč 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Úřad městyse + zdravotní středisko</a:t>
            </a:r>
          </a:p>
          <a:p>
            <a:pPr lvl="0"/>
            <a:r>
              <a:rPr lang="cs-CZ" dirty="0"/>
              <a:t>ZŠ 2. stupeň areál před budovou</a:t>
            </a:r>
          </a:p>
          <a:p>
            <a:pPr lvl="0"/>
            <a:r>
              <a:rPr lang="cs-CZ" dirty="0"/>
              <a:t>Sběrný dvůr odpadů</a:t>
            </a:r>
          </a:p>
          <a:p>
            <a:pPr lvl="0"/>
            <a:r>
              <a:rPr lang="cs-CZ" dirty="0"/>
              <a:t>Smuteční síň</a:t>
            </a:r>
          </a:p>
          <a:p>
            <a:pPr lvl="0"/>
            <a:r>
              <a:rPr lang="cs-CZ" dirty="0"/>
              <a:t>Sokolovna</a:t>
            </a:r>
          </a:p>
          <a:p>
            <a:pPr lvl="0"/>
            <a:r>
              <a:rPr lang="cs-CZ" dirty="0"/>
              <a:t>ZŠ 1. stupeň </a:t>
            </a:r>
          </a:p>
          <a:p>
            <a:pPr marL="165100" indent="0">
              <a:buNone/>
            </a:pPr>
            <a:r>
              <a:rPr lang="cs-CZ" dirty="0"/>
              <a:t> </a:t>
            </a:r>
          </a:p>
        </p:txBody>
      </p:sp>
      <p:sp>
        <p:nvSpPr>
          <p:cNvPr id="2126" name="Google Shape;2126;p73"/>
          <p:cNvSpPr txBox="1">
            <a:spLocks noGrp="1"/>
          </p:cNvSpPr>
          <p:nvPr>
            <p:ph type="title"/>
          </p:nvPr>
        </p:nvSpPr>
        <p:spPr>
          <a:xfrm>
            <a:off x="3853164" y="1296154"/>
            <a:ext cx="3804450" cy="6693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Retenční nádrže k veřejným budovám</a:t>
            </a:r>
            <a:endParaRPr sz="2000" dirty="0"/>
          </a:p>
        </p:txBody>
      </p:sp>
      <p:grpSp>
        <p:nvGrpSpPr>
          <p:cNvPr id="2128" name="Google Shape;2128;p73"/>
          <p:cNvGrpSpPr/>
          <p:nvPr/>
        </p:nvGrpSpPr>
        <p:grpSpPr>
          <a:xfrm rot="-753705">
            <a:off x="4078288" y="391266"/>
            <a:ext cx="1519509" cy="708902"/>
            <a:chOff x="3127400" y="2651500"/>
            <a:chExt cx="1519450" cy="708875"/>
          </a:xfrm>
        </p:grpSpPr>
        <p:sp>
          <p:nvSpPr>
            <p:cNvPr id="2129" name="Google Shape;2129;p73"/>
            <p:cNvSpPr/>
            <p:nvPr/>
          </p:nvSpPr>
          <p:spPr>
            <a:xfrm>
              <a:off x="3166600" y="2704875"/>
              <a:ext cx="1308450" cy="589625"/>
            </a:xfrm>
            <a:custGeom>
              <a:avLst/>
              <a:gdLst/>
              <a:ahLst/>
              <a:cxnLst/>
              <a:rect l="l" t="t" r="r" b="b"/>
              <a:pathLst>
                <a:path w="52338" h="23585" extrusionOk="0">
                  <a:moveTo>
                    <a:pt x="52338" y="23384"/>
                  </a:moveTo>
                  <a:lnTo>
                    <a:pt x="51170" y="23384"/>
                  </a:lnTo>
                  <a:lnTo>
                    <a:pt x="46233" y="23384"/>
                  </a:lnTo>
                  <a:lnTo>
                    <a:pt x="29822" y="23451"/>
                  </a:lnTo>
                  <a:lnTo>
                    <a:pt x="22650" y="23517"/>
                  </a:lnTo>
                  <a:lnTo>
                    <a:pt x="21616" y="23517"/>
                  </a:lnTo>
                  <a:lnTo>
                    <a:pt x="20315" y="23517"/>
                  </a:lnTo>
                  <a:lnTo>
                    <a:pt x="16279" y="23517"/>
                  </a:lnTo>
                  <a:lnTo>
                    <a:pt x="10041" y="23551"/>
                  </a:lnTo>
                  <a:lnTo>
                    <a:pt x="6639" y="23551"/>
                  </a:lnTo>
                  <a:lnTo>
                    <a:pt x="5805" y="23551"/>
                  </a:lnTo>
                  <a:lnTo>
                    <a:pt x="0" y="23584"/>
                  </a:lnTo>
                  <a:cubicBezTo>
                    <a:pt x="0" y="23584"/>
                    <a:pt x="3470" y="2903"/>
                    <a:pt x="19114" y="734"/>
                  </a:cubicBezTo>
                  <a:lnTo>
                    <a:pt x="19114" y="734"/>
                  </a:lnTo>
                  <a:cubicBezTo>
                    <a:pt x="19314" y="701"/>
                    <a:pt x="19548" y="701"/>
                    <a:pt x="19781" y="668"/>
                  </a:cubicBezTo>
                  <a:cubicBezTo>
                    <a:pt x="26486" y="1"/>
                    <a:pt x="32524" y="1335"/>
                    <a:pt x="37160" y="2102"/>
                  </a:cubicBezTo>
                  <a:cubicBezTo>
                    <a:pt x="37294" y="2169"/>
                    <a:pt x="37394" y="2169"/>
                    <a:pt x="37561" y="2202"/>
                  </a:cubicBezTo>
                  <a:cubicBezTo>
                    <a:pt x="43298" y="3336"/>
                    <a:pt x="47901" y="7573"/>
                    <a:pt x="49502" y="132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3"/>
            <p:cNvSpPr/>
            <p:nvPr/>
          </p:nvSpPr>
          <p:spPr>
            <a:xfrm>
              <a:off x="3643600" y="2704875"/>
              <a:ext cx="801425" cy="584625"/>
            </a:xfrm>
            <a:custGeom>
              <a:avLst/>
              <a:gdLst/>
              <a:ahLst/>
              <a:cxnLst/>
              <a:rect l="l" t="t" r="r" b="b"/>
              <a:pathLst>
                <a:path w="32057" h="23385" extrusionOk="0">
                  <a:moveTo>
                    <a:pt x="32057" y="23384"/>
                  </a:moveTo>
                  <a:lnTo>
                    <a:pt x="27120" y="23384"/>
                  </a:lnTo>
                  <a:cubicBezTo>
                    <a:pt x="25719" y="19214"/>
                    <a:pt x="22517" y="11375"/>
                    <a:pt x="18280" y="7806"/>
                  </a:cubicBezTo>
                  <a:cubicBezTo>
                    <a:pt x="12376" y="2903"/>
                    <a:pt x="201" y="734"/>
                    <a:pt x="1" y="734"/>
                  </a:cubicBezTo>
                  <a:cubicBezTo>
                    <a:pt x="234" y="701"/>
                    <a:pt x="468" y="701"/>
                    <a:pt x="668" y="668"/>
                  </a:cubicBezTo>
                  <a:cubicBezTo>
                    <a:pt x="7406" y="1"/>
                    <a:pt x="13444" y="1335"/>
                    <a:pt x="18080" y="2102"/>
                  </a:cubicBezTo>
                  <a:cubicBezTo>
                    <a:pt x="18214" y="2169"/>
                    <a:pt x="18314" y="2169"/>
                    <a:pt x="18481" y="2202"/>
                  </a:cubicBezTo>
                  <a:cubicBezTo>
                    <a:pt x="21783" y="4370"/>
                    <a:pt x="23951" y="7473"/>
                    <a:pt x="26153" y="10275"/>
                  </a:cubicBezTo>
                  <a:cubicBezTo>
                    <a:pt x="29188" y="14177"/>
                    <a:pt x="31123" y="19848"/>
                    <a:pt x="32057" y="233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3"/>
            <p:cNvSpPr/>
            <p:nvPr/>
          </p:nvSpPr>
          <p:spPr>
            <a:xfrm>
              <a:off x="3701150" y="2651500"/>
              <a:ext cx="799750" cy="637150"/>
            </a:xfrm>
            <a:custGeom>
              <a:avLst/>
              <a:gdLst/>
              <a:ahLst/>
              <a:cxnLst/>
              <a:rect l="l" t="t" r="r" b="b"/>
              <a:pathLst>
                <a:path w="31990" h="25486" extrusionOk="0">
                  <a:moveTo>
                    <a:pt x="0" y="2669"/>
                  </a:moveTo>
                  <a:cubicBezTo>
                    <a:pt x="0" y="2669"/>
                    <a:pt x="12910" y="3904"/>
                    <a:pt x="18780" y="10475"/>
                  </a:cubicBezTo>
                  <a:cubicBezTo>
                    <a:pt x="24618" y="17013"/>
                    <a:pt x="26052" y="25419"/>
                    <a:pt x="26052" y="25419"/>
                  </a:cubicBezTo>
                  <a:lnTo>
                    <a:pt x="31790" y="25486"/>
                  </a:lnTo>
                  <a:cubicBezTo>
                    <a:pt x="31790" y="25486"/>
                    <a:pt x="31990" y="14645"/>
                    <a:pt x="23817" y="7840"/>
                  </a:cubicBezTo>
                  <a:cubicBezTo>
                    <a:pt x="14344" y="1"/>
                    <a:pt x="0" y="2669"/>
                    <a:pt x="0" y="26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3"/>
            <p:cNvSpPr/>
            <p:nvPr/>
          </p:nvSpPr>
          <p:spPr>
            <a:xfrm>
              <a:off x="3331725" y="2910025"/>
              <a:ext cx="297725" cy="383625"/>
            </a:xfrm>
            <a:custGeom>
              <a:avLst/>
              <a:gdLst/>
              <a:ahLst/>
              <a:cxnLst/>
              <a:rect l="l" t="t" r="r" b="b"/>
              <a:pathLst>
                <a:path w="11909" h="15345" extrusionOk="0">
                  <a:moveTo>
                    <a:pt x="9607" y="15311"/>
                  </a:moveTo>
                  <a:lnTo>
                    <a:pt x="8106" y="15311"/>
                  </a:lnTo>
                  <a:lnTo>
                    <a:pt x="0" y="15345"/>
                  </a:lnTo>
                  <a:cubicBezTo>
                    <a:pt x="501" y="13210"/>
                    <a:pt x="2569" y="5338"/>
                    <a:pt x="6238" y="201"/>
                  </a:cubicBezTo>
                  <a:cubicBezTo>
                    <a:pt x="6238" y="201"/>
                    <a:pt x="9007" y="1"/>
                    <a:pt x="11875" y="334"/>
                  </a:cubicBezTo>
                  <a:cubicBezTo>
                    <a:pt x="11909" y="367"/>
                    <a:pt x="9574" y="6372"/>
                    <a:pt x="9607" y="153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3"/>
            <p:cNvSpPr/>
            <p:nvPr/>
          </p:nvSpPr>
          <p:spPr>
            <a:xfrm>
              <a:off x="3534350" y="2918375"/>
              <a:ext cx="95100" cy="374450"/>
            </a:xfrm>
            <a:custGeom>
              <a:avLst/>
              <a:gdLst/>
              <a:ahLst/>
              <a:cxnLst/>
              <a:rect l="l" t="t" r="r" b="b"/>
              <a:pathLst>
                <a:path w="3804" h="14978" extrusionOk="0">
                  <a:moveTo>
                    <a:pt x="1502" y="14977"/>
                  </a:moveTo>
                  <a:lnTo>
                    <a:pt x="1" y="14977"/>
                  </a:lnTo>
                  <a:cubicBezTo>
                    <a:pt x="68" y="11675"/>
                    <a:pt x="1168" y="2502"/>
                    <a:pt x="3804" y="0"/>
                  </a:cubicBezTo>
                  <a:cubicBezTo>
                    <a:pt x="3804" y="33"/>
                    <a:pt x="1469" y="6038"/>
                    <a:pt x="1502" y="149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3"/>
            <p:cNvSpPr/>
            <p:nvPr/>
          </p:nvSpPr>
          <p:spPr>
            <a:xfrm>
              <a:off x="3705325" y="2910850"/>
              <a:ext cx="211000" cy="381975"/>
            </a:xfrm>
            <a:custGeom>
              <a:avLst/>
              <a:gdLst/>
              <a:ahLst/>
              <a:cxnLst/>
              <a:rect l="l" t="t" r="r" b="b"/>
              <a:pathLst>
                <a:path w="8440" h="15279" extrusionOk="0">
                  <a:moveTo>
                    <a:pt x="8239" y="15212"/>
                  </a:moveTo>
                  <a:lnTo>
                    <a:pt x="7339" y="15212"/>
                  </a:lnTo>
                  <a:lnTo>
                    <a:pt x="0" y="15278"/>
                  </a:lnTo>
                  <a:cubicBezTo>
                    <a:pt x="100" y="12376"/>
                    <a:pt x="567" y="5371"/>
                    <a:pt x="2669" y="468"/>
                  </a:cubicBezTo>
                  <a:cubicBezTo>
                    <a:pt x="2669" y="468"/>
                    <a:pt x="5638" y="1"/>
                    <a:pt x="8440" y="701"/>
                  </a:cubicBezTo>
                  <a:cubicBezTo>
                    <a:pt x="8440" y="701"/>
                    <a:pt x="7339" y="6372"/>
                    <a:pt x="8239" y="152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3"/>
            <p:cNvSpPr/>
            <p:nvPr/>
          </p:nvSpPr>
          <p:spPr>
            <a:xfrm>
              <a:off x="3863775" y="2928375"/>
              <a:ext cx="52550" cy="362775"/>
            </a:xfrm>
            <a:custGeom>
              <a:avLst/>
              <a:gdLst/>
              <a:ahLst/>
              <a:cxnLst/>
              <a:rect l="l" t="t" r="r" b="b"/>
              <a:pathLst>
                <a:path w="2102" h="14511" extrusionOk="0">
                  <a:moveTo>
                    <a:pt x="1901" y="14511"/>
                  </a:moveTo>
                  <a:lnTo>
                    <a:pt x="1001" y="14511"/>
                  </a:lnTo>
                  <a:cubicBezTo>
                    <a:pt x="0" y="4971"/>
                    <a:pt x="2102" y="0"/>
                    <a:pt x="2102" y="0"/>
                  </a:cubicBezTo>
                  <a:cubicBezTo>
                    <a:pt x="2102" y="0"/>
                    <a:pt x="1001" y="5671"/>
                    <a:pt x="1901" y="14511"/>
                  </a:cubicBezTo>
                  <a:close/>
                </a:path>
              </a:pathLst>
            </a:custGeom>
            <a:solidFill>
              <a:srgbClr val="FBB3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3"/>
            <p:cNvSpPr/>
            <p:nvPr/>
          </p:nvSpPr>
          <p:spPr>
            <a:xfrm>
              <a:off x="3127400" y="3243600"/>
              <a:ext cx="1519450" cy="116775"/>
            </a:xfrm>
            <a:custGeom>
              <a:avLst/>
              <a:gdLst/>
              <a:ahLst/>
              <a:cxnLst/>
              <a:rect l="l" t="t" r="r" b="b"/>
              <a:pathLst>
                <a:path w="60778" h="4671" extrusionOk="0">
                  <a:moveTo>
                    <a:pt x="59076" y="4670"/>
                  </a:moveTo>
                  <a:lnTo>
                    <a:pt x="1702" y="4670"/>
                  </a:lnTo>
                  <a:cubicBezTo>
                    <a:pt x="735" y="4670"/>
                    <a:pt x="1" y="3903"/>
                    <a:pt x="1" y="2936"/>
                  </a:cubicBezTo>
                  <a:lnTo>
                    <a:pt x="1" y="1702"/>
                  </a:lnTo>
                  <a:cubicBezTo>
                    <a:pt x="1" y="734"/>
                    <a:pt x="735" y="0"/>
                    <a:pt x="1702" y="0"/>
                  </a:cubicBezTo>
                  <a:lnTo>
                    <a:pt x="59076" y="0"/>
                  </a:lnTo>
                  <a:cubicBezTo>
                    <a:pt x="60044" y="0"/>
                    <a:pt x="60777" y="734"/>
                    <a:pt x="60777" y="1702"/>
                  </a:cubicBezTo>
                  <a:lnTo>
                    <a:pt x="60777" y="2936"/>
                  </a:lnTo>
                  <a:cubicBezTo>
                    <a:pt x="60777" y="3903"/>
                    <a:pt x="59977" y="4670"/>
                    <a:pt x="59076" y="46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042;p72">
            <a:extLst>
              <a:ext uri="{FF2B5EF4-FFF2-40B4-BE49-F238E27FC236}">
                <a16:creationId xmlns:a16="http://schemas.microsoft.com/office/drawing/2014/main" id="{DA60228E-79EA-464D-A5F8-D9D963881B41}"/>
              </a:ext>
            </a:extLst>
          </p:cNvPr>
          <p:cNvGrpSpPr/>
          <p:nvPr/>
        </p:nvGrpSpPr>
        <p:grpSpPr>
          <a:xfrm>
            <a:off x="767550" y="1057179"/>
            <a:ext cx="1971856" cy="4307110"/>
            <a:chOff x="913800" y="2180425"/>
            <a:chExt cx="742975" cy="1622875"/>
          </a:xfrm>
        </p:grpSpPr>
        <p:sp>
          <p:nvSpPr>
            <p:cNvPr id="15" name="Google Shape;2043;p72">
              <a:extLst>
                <a:ext uri="{FF2B5EF4-FFF2-40B4-BE49-F238E27FC236}">
                  <a16:creationId xmlns:a16="http://schemas.microsoft.com/office/drawing/2014/main" id="{D5F1C0C3-972C-4B63-B473-45A210F18FFB}"/>
                </a:ext>
              </a:extLst>
            </p:cNvPr>
            <p:cNvSpPr/>
            <p:nvPr/>
          </p:nvSpPr>
          <p:spPr>
            <a:xfrm>
              <a:off x="1257575" y="2369475"/>
              <a:ext cx="68800" cy="109725"/>
            </a:xfrm>
            <a:custGeom>
              <a:avLst/>
              <a:gdLst/>
              <a:ahLst/>
              <a:cxnLst/>
              <a:rect l="l" t="t" r="r" b="b"/>
              <a:pathLst>
                <a:path w="2752" h="4389" extrusionOk="0">
                  <a:moveTo>
                    <a:pt x="525" y="0"/>
                  </a:moveTo>
                  <a:cubicBezTo>
                    <a:pt x="370" y="631"/>
                    <a:pt x="370" y="1286"/>
                    <a:pt x="537" y="1893"/>
                  </a:cubicBezTo>
                  <a:cubicBezTo>
                    <a:pt x="584" y="2060"/>
                    <a:pt x="632" y="2239"/>
                    <a:pt x="549" y="2381"/>
                  </a:cubicBezTo>
                  <a:cubicBezTo>
                    <a:pt x="477" y="2536"/>
                    <a:pt x="287" y="2596"/>
                    <a:pt x="191" y="2727"/>
                  </a:cubicBezTo>
                  <a:cubicBezTo>
                    <a:pt x="1" y="2977"/>
                    <a:pt x="191" y="3370"/>
                    <a:pt x="489" y="3501"/>
                  </a:cubicBezTo>
                  <a:cubicBezTo>
                    <a:pt x="610" y="3551"/>
                    <a:pt x="741" y="3569"/>
                    <a:pt x="876" y="3569"/>
                  </a:cubicBezTo>
                  <a:cubicBezTo>
                    <a:pt x="1060" y="3569"/>
                    <a:pt x="1251" y="3535"/>
                    <a:pt x="1430" y="3501"/>
                  </a:cubicBezTo>
                  <a:lnTo>
                    <a:pt x="1430" y="3501"/>
                  </a:lnTo>
                  <a:cubicBezTo>
                    <a:pt x="1358" y="3786"/>
                    <a:pt x="1465" y="4108"/>
                    <a:pt x="1704" y="4275"/>
                  </a:cubicBezTo>
                  <a:cubicBezTo>
                    <a:pt x="1811" y="4350"/>
                    <a:pt x="1944" y="4389"/>
                    <a:pt x="2074" y="4389"/>
                  </a:cubicBezTo>
                  <a:cubicBezTo>
                    <a:pt x="2231" y="4389"/>
                    <a:pt x="2385" y="4332"/>
                    <a:pt x="2489" y="4215"/>
                  </a:cubicBezTo>
                  <a:cubicBezTo>
                    <a:pt x="2751" y="3929"/>
                    <a:pt x="2632" y="3489"/>
                    <a:pt x="2549" y="3120"/>
                  </a:cubicBezTo>
                  <a:cubicBezTo>
                    <a:pt x="2358" y="2358"/>
                    <a:pt x="2263" y="1584"/>
                    <a:pt x="2275" y="798"/>
                  </a:cubicBezTo>
                  <a:cubicBezTo>
                    <a:pt x="2275" y="619"/>
                    <a:pt x="2275" y="405"/>
                    <a:pt x="2132" y="322"/>
                  </a:cubicBezTo>
                  <a:cubicBezTo>
                    <a:pt x="2069" y="286"/>
                    <a:pt x="1997" y="276"/>
                    <a:pt x="1924" y="276"/>
                  </a:cubicBezTo>
                  <a:cubicBezTo>
                    <a:pt x="1874" y="276"/>
                    <a:pt x="1824" y="281"/>
                    <a:pt x="1775" y="286"/>
                  </a:cubicBezTo>
                  <a:cubicBezTo>
                    <a:pt x="1323" y="286"/>
                    <a:pt x="882" y="179"/>
                    <a:pt x="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44;p72">
              <a:extLst>
                <a:ext uri="{FF2B5EF4-FFF2-40B4-BE49-F238E27FC236}">
                  <a16:creationId xmlns:a16="http://schemas.microsoft.com/office/drawing/2014/main" id="{B6C6A708-5AC3-4E71-947D-F815E66FAAC9}"/>
                </a:ext>
              </a:extLst>
            </p:cNvPr>
            <p:cNvSpPr/>
            <p:nvPr/>
          </p:nvSpPr>
          <p:spPr>
            <a:xfrm>
              <a:off x="1254600" y="2424525"/>
              <a:ext cx="174150" cy="200150"/>
            </a:xfrm>
            <a:custGeom>
              <a:avLst/>
              <a:gdLst/>
              <a:ahLst/>
              <a:cxnLst/>
              <a:rect l="l" t="t" r="r" b="b"/>
              <a:pathLst>
                <a:path w="6966" h="8006" extrusionOk="0">
                  <a:moveTo>
                    <a:pt x="2073" y="1"/>
                  </a:moveTo>
                  <a:cubicBezTo>
                    <a:pt x="2192" y="1192"/>
                    <a:pt x="1942" y="2370"/>
                    <a:pt x="1394" y="3394"/>
                  </a:cubicBezTo>
                  <a:cubicBezTo>
                    <a:pt x="1084" y="3478"/>
                    <a:pt x="715" y="3454"/>
                    <a:pt x="1" y="3561"/>
                  </a:cubicBezTo>
                  <a:cubicBezTo>
                    <a:pt x="703" y="5228"/>
                    <a:pt x="1882" y="6478"/>
                    <a:pt x="3275" y="7597"/>
                  </a:cubicBezTo>
                  <a:cubicBezTo>
                    <a:pt x="3501" y="7776"/>
                    <a:pt x="3751" y="7966"/>
                    <a:pt x="4049" y="8002"/>
                  </a:cubicBezTo>
                  <a:cubicBezTo>
                    <a:pt x="4078" y="8005"/>
                    <a:pt x="4107" y="8006"/>
                    <a:pt x="4135" y="8006"/>
                  </a:cubicBezTo>
                  <a:cubicBezTo>
                    <a:pt x="4493" y="8006"/>
                    <a:pt x="4811" y="7804"/>
                    <a:pt x="5109" y="7561"/>
                  </a:cubicBezTo>
                  <a:cubicBezTo>
                    <a:pt x="5942" y="6883"/>
                    <a:pt x="6597" y="5942"/>
                    <a:pt x="6966" y="4918"/>
                  </a:cubicBezTo>
                  <a:cubicBezTo>
                    <a:pt x="6645" y="4799"/>
                    <a:pt x="6311" y="4680"/>
                    <a:pt x="5978" y="4573"/>
                  </a:cubicBezTo>
                  <a:lnTo>
                    <a:pt x="5978" y="4204"/>
                  </a:lnTo>
                  <a:cubicBezTo>
                    <a:pt x="5978" y="3620"/>
                    <a:pt x="6061" y="3073"/>
                    <a:pt x="6204" y="2537"/>
                  </a:cubicBezTo>
                  <a:cubicBezTo>
                    <a:pt x="4930" y="1870"/>
                    <a:pt x="3620" y="1108"/>
                    <a:pt x="2382" y="227"/>
                  </a:cubicBezTo>
                  <a:lnTo>
                    <a:pt x="2073" y="1"/>
                  </a:ln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45;p72">
              <a:extLst>
                <a:ext uri="{FF2B5EF4-FFF2-40B4-BE49-F238E27FC236}">
                  <a16:creationId xmlns:a16="http://schemas.microsoft.com/office/drawing/2014/main" id="{964BE31E-34A0-4B2B-81DB-8A575648761E}"/>
                </a:ext>
              </a:extLst>
            </p:cNvPr>
            <p:cNvSpPr/>
            <p:nvPr/>
          </p:nvSpPr>
          <p:spPr>
            <a:xfrm>
              <a:off x="1313550" y="2429600"/>
              <a:ext cx="95875" cy="99150"/>
            </a:xfrm>
            <a:custGeom>
              <a:avLst/>
              <a:gdLst/>
              <a:ahLst/>
              <a:cxnLst/>
              <a:rect l="l" t="t" r="r" b="b"/>
              <a:pathLst>
                <a:path w="3835" h="3966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1024"/>
                    <a:pt x="619" y="2001"/>
                    <a:pt x="1393" y="2751"/>
                  </a:cubicBezTo>
                  <a:cubicBezTo>
                    <a:pt x="2001" y="3322"/>
                    <a:pt x="2774" y="3763"/>
                    <a:pt x="3608" y="3965"/>
                  </a:cubicBezTo>
                  <a:cubicBezTo>
                    <a:pt x="3608" y="3394"/>
                    <a:pt x="3679" y="2834"/>
                    <a:pt x="3834" y="2298"/>
                  </a:cubicBezTo>
                  <a:cubicBezTo>
                    <a:pt x="2524" y="1631"/>
                    <a:pt x="1227" y="858"/>
                    <a:pt x="0" y="0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46;p72">
              <a:extLst>
                <a:ext uri="{FF2B5EF4-FFF2-40B4-BE49-F238E27FC236}">
                  <a16:creationId xmlns:a16="http://schemas.microsoft.com/office/drawing/2014/main" id="{BDEC078A-7D17-4C7B-97DD-9A186D12CF5B}"/>
                </a:ext>
              </a:extLst>
            </p:cNvPr>
            <p:cNvSpPr/>
            <p:nvPr/>
          </p:nvSpPr>
          <p:spPr>
            <a:xfrm>
              <a:off x="1463850" y="2373075"/>
              <a:ext cx="72375" cy="52125"/>
            </a:xfrm>
            <a:custGeom>
              <a:avLst/>
              <a:gdLst/>
              <a:ahLst/>
              <a:cxnLst/>
              <a:rect l="l" t="t" r="r" b="b"/>
              <a:pathLst>
                <a:path w="2895" h="2085" extrusionOk="0">
                  <a:moveTo>
                    <a:pt x="1582" y="1"/>
                  </a:moveTo>
                  <a:cubicBezTo>
                    <a:pt x="1466" y="1"/>
                    <a:pt x="1347" y="12"/>
                    <a:pt x="1227" y="35"/>
                  </a:cubicBezTo>
                  <a:cubicBezTo>
                    <a:pt x="489" y="190"/>
                    <a:pt x="1" y="773"/>
                    <a:pt x="96" y="1321"/>
                  </a:cubicBezTo>
                  <a:cubicBezTo>
                    <a:pt x="186" y="1777"/>
                    <a:pt x="689" y="2085"/>
                    <a:pt x="1281" y="2085"/>
                  </a:cubicBezTo>
                  <a:cubicBezTo>
                    <a:pt x="1399" y="2085"/>
                    <a:pt x="1521" y="2073"/>
                    <a:pt x="1644" y="2047"/>
                  </a:cubicBezTo>
                  <a:cubicBezTo>
                    <a:pt x="2394" y="1904"/>
                    <a:pt x="2894" y="1321"/>
                    <a:pt x="2775" y="773"/>
                  </a:cubicBezTo>
                  <a:cubicBezTo>
                    <a:pt x="2695" y="303"/>
                    <a:pt x="2187" y="1"/>
                    <a:pt x="1582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47;p72">
              <a:extLst>
                <a:ext uri="{FF2B5EF4-FFF2-40B4-BE49-F238E27FC236}">
                  <a16:creationId xmlns:a16="http://schemas.microsoft.com/office/drawing/2014/main" id="{1EC87AE3-4118-4547-BA8F-0A1BA536D1F5}"/>
                </a:ext>
              </a:extLst>
            </p:cNvPr>
            <p:cNvSpPr/>
            <p:nvPr/>
          </p:nvSpPr>
          <p:spPr>
            <a:xfrm>
              <a:off x="1282300" y="2194500"/>
              <a:ext cx="228625" cy="302925"/>
            </a:xfrm>
            <a:custGeom>
              <a:avLst/>
              <a:gdLst/>
              <a:ahLst/>
              <a:cxnLst/>
              <a:rect l="l" t="t" r="r" b="b"/>
              <a:pathLst>
                <a:path w="9145" h="12117" extrusionOk="0">
                  <a:moveTo>
                    <a:pt x="4546" y="1"/>
                  </a:moveTo>
                  <a:cubicBezTo>
                    <a:pt x="2727" y="1"/>
                    <a:pt x="1476" y="1187"/>
                    <a:pt x="786" y="2987"/>
                  </a:cubicBezTo>
                  <a:cubicBezTo>
                    <a:pt x="726" y="3154"/>
                    <a:pt x="667" y="3332"/>
                    <a:pt x="607" y="3511"/>
                  </a:cubicBezTo>
                  <a:cubicBezTo>
                    <a:pt x="393" y="4225"/>
                    <a:pt x="250" y="4999"/>
                    <a:pt x="203" y="5832"/>
                  </a:cubicBezTo>
                  <a:cubicBezTo>
                    <a:pt x="0" y="9226"/>
                    <a:pt x="2417" y="11964"/>
                    <a:pt x="5013" y="12107"/>
                  </a:cubicBezTo>
                  <a:cubicBezTo>
                    <a:pt x="5111" y="12113"/>
                    <a:pt x="5207" y="12116"/>
                    <a:pt x="5301" y="12116"/>
                  </a:cubicBezTo>
                  <a:cubicBezTo>
                    <a:pt x="7917" y="12116"/>
                    <a:pt x="8728" y="9740"/>
                    <a:pt x="9073" y="6487"/>
                  </a:cubicBezTo>
                  <a:lnTo>
                    <a:pt x="9073" y="6428"/>
                  </a:lnTo>
                  <a:cubicBezTo>
                    <a:pt x="9144" y="5725"/>
                    <a:pt x="9132" y="5082"/>
                    <a:pt x="9061" y="4475"/>
                  </a:cubicBezTo>
                  <a:cubicBezTo>
                    <a:pt x="8727" y="1856"/>
                    <a:pt x="7144" y="153"/>
                    <a:pt x="4834" y="10"/>
                  </a:cubicBezTo>
                  <a:cubicBezTo>
                    <a:pt x="4737" y="4"/>
                    <a:pt x="4641" y="1"/>
                    <a:pt x="4546" y="1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48;p72">
              <a:extLst>
                <a:ext uri="{FF2B5EF4-FFF2-40B4-BE49-F238E27FC236}">
                  <a16:creationId xmlns:a16="http://schemas.microsoft.com/office/drawing/2014/main" id="{27C64E84-A6B2-4885-8E47-746543FC1696}"/>
                </a:ext>
              </a:extLst>
            </p:cNvPr>
            <p:cNvSpPr/>
            <p:nvPr/>
          </p:nvSpPr>
          <p:spPr>
            <a:xfrm>
              <a:off x="1297775" y="2269450"/>
              <a:ext cx="213150" cy="87300"/>
            </a:xfrm>
            <a:custGeom>
              <a:avLst/>
              <a:gdLst/>
              <a:ahLst/>
              <a:cxnLst/>
              <a:rect l="l" t="t" r="r" b="b"/>
              <a:pathLst>
                <a:path w="8526" h="3492" extrusionOk="0">
                  <a:moveTo>
                    <a:pt x="179" y="1"/>
                  </a:moveTo>
                  <a:cubicBezTo>
                    <a:pt x="119" y="167"/>
                    <a:pt x="60" y="334"/>
                    <a:pt x="0" y="525"/>
                  </a:cubicBezTo>
                  <a:cubicBezTo>
                    <a:pt x="107" y="894"/>
                    <a:pt x="226" y="1310"/>
                    <a:pt x="405" y="1846"/>
                  </a:cubicBezTo>
                  <a:cubicBezTo>
                    <a:pt x="2191" y="2561"/>
                    <a:pt x="4060" y="3061"/>
                    <a:pt x="5953" y="3346"/>
                  </a:cubicBezTo>
                  <a:cubicBezTo>
                    <a:pt x="6517" y="3427"/>
                    <a:pt x="7080" y="3491"/>
                    <a:pt x="7644" y="3491"/>
                  </a:cubicBezTo>
                  <a:cubicBezTo>
                    <a:pt x="7914" y="3491"/>
                    <a:pt x="8184" y="3476"/>
                    <a:pt x="8454" y="3442"/>
                  </a:cubicBezTo>
                  <a:cubicBezTo>
                    <a:pt x="8525" y="2739"/>
                    <a:pt x="8513" y="2096"/>
                    <a:pt x="8442" y="1489"/>
                  </a:cubicBezTo>
                  <a:cubicBezTo>
                    <a:pt x="5703" y="894"/>
                    <a:pt x="2953" y="394"/>
                    <a:pt x="179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49;p72">
              <a:extLst>
                <a:ext uri="{FF2B5EF4-FFF2-40B4-BE49-F238E27FC236}">
                  <a16:creationId xmlns:a16="http://schemas.microsoft.com/office/drawing/2014/main" id="{C520F9BF-E164-4C30-ADAE-C4567E11E649}"/>
                </a:ext>
              </a:extLst>
            </p:cNvPr>
            <p:cNvSpPr/>
            <p:nvPr/>
          </p:nvSpPr>
          <p:spPr>
            <a:xfrm>
              <a:off x="1260550" y="2297500"/>
              <a:ext cx="89025" cy="89675"/>
            </a:xfrm>
            <a:custGeom>
              <a:avLst/>
              <a:gdLst/>
              <a:ahLst/>
              <a:cxnLst/>
              <a:rect l="l" t="t" r="r" b="b"/>
              <a:pathLst>
                <a:path w="3561" h="3587" extrusionOk="0">
                  <a:moveTo>
                    <a:pt x="2355" y="0"/>
                  </a:moveTo>
                  <a:cubicBezTo>
                    <a:pt x="1880" y="0"/>
                    <a:pt x="1435" y="50"/>
                    <a:pt x="882" y="165"/>
                  </a:cubicBezTo>
                  <a:cubicBezTo>
                    <a:pt x="584" y="617"/>
                    <a:pt x="251" y="879"/>
                    <a:pt x="120" y="1724"/>
                  </a:cubicBezTo>
                  <a:cubicBezTo>
                    <a:pt x="1" y="2522"/>
                    <a:pt x="382" y="3332"/>
                    <a:pt x="596" y="3391"/>
                  </a:cubicBezTo>
                  <a:cubicBezTo>
                    <a:pt x="1180" y="3570"/>
                    <a:pt x="680" y="3475"/>
                    <a:pt x="882" y="3558"/>
                  </a:cubicBezTo>
                  <a:cubicBezTo>
                    <a:pt x="933" y="3578"/>
                    <a:pt x="989" y="3587"/>
                    <a:pt x="1045" y="3587"/>
                  </a:cubicBezTo>
                  <a:cubicBezTo>
                    <a:pt x="1185" y="3587"/>
                    <a:pt x="1321" y="3531"/>
                    <a:pt x="1346" y="3463"/>
                  </a:cubicBezTo>
                  <a:cubicBezTo>
                    <a:pt x="2358" y="3022"/>
                    <a:pt x="3132" y="2034"/>
                    <a:pt x="3561" y="81"/>
                  </a:cubicBezTo>
                  <a:cubicBezTo>
                    <a:pt x="3101" y="30"/>
                    <a:pt x="2720" y="0"/>
                    <a:pt x="23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50;p72">
              <a:extLst>
                <a:ext uri="{FF2B5EF4-FFF2-40B4-BE49-F238E27FC236}">
                  <a16:creationId xmlns:a16="http://schemas.microsoft.com/office/drawing/2014/main" id="{156FAD3F-37CA-4264-8E40-849F88F721AA}"/>
                </a:ext>
              </a:extLst>
            </p:cNvPr>
            <p:cNvSpPr/>
            <p:nvPr/>
          </p:nvSpPr>
          <p:spPr>
            <a:xfrm>
              <a:off x="1253425" y="2353350"/>
              <a:ext cx="76225" cy="57875"/>
            </a:xfrm>
            <a:custGeom>
              <a:avLst/>
              <a:gdLst/>
              <a:ahLst/>
              <a:cxnLst/>
              <a:rect l="l" t="t" r="r" b="b"/>
              <a:pathLst>
                <a:path w="3049" h="2315" extrusionOk="0">
                  <a:moveTo>
                    <a:pt x="1293" y="0"/>
                  </a:moveTo>
                  <a:cubicBezTo>
                    <a:pt x="824" y="0"/>
                    <a:pt x="409" y="216"/>
                    <a:pt x="238" y="598"/>
                  </a:cubicBezTo>
                  <a:cubicBezTo>
                    <a:pt x="0" y="1157"/>
                    <a:pt x="369" y="1860"/>
                    <a:pt x="1084" y="2169"/>
                  </a:cubicBezTo>
                  <a:cubicBezTo>
                    <a:pt x="1307" y="2268"/>
                    <a:pt x="1537" y="2314"/>
                    <a:pt x="1755" y="2314"/>
                  </a:cubicBezTo>
                  <a:cubicBezTo>
                    <a:pt x="2225" y="2314"/>
                    <a:pt x="2639" y="2099"/>
                    <a:pt x="2810" y="1717"/>
                  </a:cubicBezTo>
                  <a:cubicBezTo>
                    <a:pt x="3048" y="1169"/>
                    <a:pt x="2679" y="467"/>
                    <a:pt x="1965" y="145"/>
                  </a:cubicBezTo>
                  <a:cubicBezTo>
                    <a:pt x="1742" y="47"/>
                    <a:pt x="1511" y="0"/>
                    <a:pt x="1293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51;p72">
              <a:extLst>
                <a:ext uri="{FF2B5EF4-FFF2-40B4-BE49-F238E27FC236}">
                  <a16:creationId xmlns:a16="http://schemas.microsoft.com/office/drawing/2014/main" id="{32D0DC52-A555-4179-A249-ABF0963ECB50}"/>
                </a:ext>
              </a:extLst>
            </p:cNvPr>
            <p:cNvSpPr/>
            <p:nvPr/>
          </p:nvSpPr>
          <p:spPr>
            <a:xfrm>
              <a:off x="1253423" y="2191572"/>
              <a:ext cx="279669" cy="135650"/>
            </a:xfrm>
            <a:custGeom>
              <a:avLst/>
              <a:gdLst/>
              <a:ahLst/>
              <a:cxnLst/>
              <a:rect l="l" t="t" r="r" b="b"/>
              <a:pathLst>
                <a:path w="10299" h="5426" extrusionOk="0">
                  <a:moveTo>
                    <a:pt x="5272" y="1"/>
                  </a:moveTo>
                  <a:cubicBezTo>
                    <a:pt x="2133" y="1"/>
                    <a:pt x="326" y="1763"/>
                    <a:pt x="0" y="5378"/>
                  </a:cubicBezTo>
                  <a:lnTo>
                    <a:pt x="10287" y="5426"/>
                  </a:lnTo>
                  <a:cubicBezTo>
                    <a:pt x="10299" y="5271"/>
                    <a:pt x="9966" y="294"/>
                    <a:pt x="5858" y="20"/>
                  </a:cubicBezTo>
                  <a:cubicBezTo>
                    <a:pt x="5658" y="7"/>
                    <a:pt x="5463" y="1"/>
                    <a:pt x="52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52;p72">
              <a:extLst>
                <a:ext uri="{FF2B5EF4-FFF2-40B4-BE49-F238E27FC236}">
                  <a16:creationId xmlns:a16="http://schemas.microsoft.com/office/drawing/2014/main" id="{AF9BB9CF-A4DC-4B46-8E9B-0685D029CD8F}"/>
                </a:ext>
              </a:extLst>
            </p:cNvPr>
            <p:cNvSpPr/>
            <p:nvPr/>
          </p:nvSpPr>
          <p:spPr>
            <a:xfrm>
              <a:off x="1285875" y="2224150"/>
              <a:ext cx="128000" cy="103075"/>
            </a:xfrm>
            <a:custGeom>
              <a:avLst/>
              <a:gdLst/>
              <a:ahLst/>
              <a:cxnLst/>
              <a:rect l="l" t="t" r="r" b="b"/>
              <a:pathLst>
                <a:path w="5120" h="4123" extrusionOk="0">
                  <a:moveTo>
                    <a:pt x="1302" y="0"/>
                  </a:moveTo>
                  <a:cubicBezTo>
                    <a:pt x="1067" y="0"/>
                    <a:pt x="835" y="45"/>
                    <a:pt x="607" y="134"/>
                  </a:cubicBezTo>
                  <a:cubicBezTo>
                    <a:pt x="131" y="313"/>
                    <a:pt x="0" y="729"/>
                    <a:pt x="60" y="1051"/>
                  </a:cubicBezTo>
                  <a:cubicBezTo>
                    <a:pt x="371" y="867"/>
                    <a:pt x="736" y="780"/>
                    <a:pt x="1105" y="780"/>
                  </a:cubicBezTo>
                  <a:cubicBezTo>
                    <a:pt x="1527" y="780"/>
                    <a:pt x="1954" y="894"/>
                    <a:pt x="2310" y="1110"/>
                  </a:cubicBezTo>
                  <a:cubicBezTo>
                    <a:pt x="3941" y="2087"/>
                    <a:pt x="4834" y="3646"/>
                    <a:pt x="5120" y="4123"/>
                  </a:cubicBezTo>
                  <a:cubicBezTo>
                    <a:pt x="4798" y="2039"/>
                    <a:pt x="3239" y="789"/>
                    <a:pt x="2500" y="360"/>
                  </a:cubicBezTo>
                  <a:cubicBezTo>
                    <a:pt x="2091" y="122"/>
                    <a:pt x="1692" y="0"/>
                    <a:pt x="13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053;p72">
              <a:extLst>
                <a:ext uri="{FF2B5EF4-FFF2-40B4-BE49-F238E27FC236}">
                  <a16:creationId xmlns:a16="http://schemas.microsoft.com/office/drawing/2014/main" id="{7EB0A967-D57B-4549-8DCC-8E40A923A8BD}"/>
                </a:ext>
              </a:extLst>
            </p:cNvPr>
            <p:cNvSpPr/>
            <p:nvPr/>
          </p:nvSpPr>
          <p:spPr>
            <a:xfrm>
              <a:off x="1383800" y="2180425"/>
              <a:ext cx="101225" cy="136075"/>
            </a:xfrm>
            <a:custGeom>
              <a:avLst/>
              <a:gdLst/>
              <a:ahLst/>
              <a:cxnLst/>
              <a:rect l="l" t="t" r="r" b="b"/>
              <a:pathLst>
                <a:path w="4049" h="5443" extrusionOk="0">
                  <a:moveTo>
                    <a:pt x="918" y="0"/>
                  </a:moveTo>
                  <a:cubicBezTo>
                    <a:pt x="482" y="0"/>
                    <a:pt x="119" y="180"/>
                    <a:pt x="0" y="466"/>
                  </a:cubicBezTo>
                  <a:cubicBezTo>
                    <a:pt x="1143" y="466"/>
                    <a:pt x="2239" y="1181"/>
                    <a:pt x="2858" y="2145"/>
                  </a:cubicBezTo>
                  <a:cubicBezTo>
                    <a:pt x="3477" y="3121"/>
                    <a:pt x="3691" y="4288"/>
                    <a:pt x="3715" y="5443"/>
                  </a:cubicBezTo>
                  <a:cubicBezTo>
                    <a:pt x="4048" y="4264"/>
                    <a:pt x="3870" y="2907"/>
                    <a:pt x="3262" y="1764"/>
                  </a:cubicBezTo>
                  <a:cubicBezTo>
                    <a:pt x="2941" y="1169"/>
                    <a:pt x="2227" y="407"/>
                    <a:pt x="1608" y="145"/>
                  </a:cubicBezTo>
                  <a:cubicBezTo>
                    <a:pt x="1373" y="45"/>
                    <a:pt x="1137" y="0"/>
                    <a:pt x="9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54;p72">
              <a:extLst>
                <a:ext uri="{FF2B5EF4-FFF2-40B4-BE49-F238E27FC236}">
                  <a16:creationId xmlns:a16="http://schemas.microsoft.com/office/drawing/2014/main" id="{4FA3147C-F8D3-4C39-BFD2-581CF40659BB}"/>
                </a:ext>
              </a:extLst>
            </p:cNvPr>
            <p:cNvSpPr/>
            <p:nvPr/>
          </p:nvSpPr>
          <p:spPr>
            <a:xfrm>
              <a:off x="1498675" y="2245650"/>
              <a:ext cx="26825" cy="80100"/>
            </a:xfrm>
            <a:custGeom>
              <a:avLst/>
              <a:gdLst/>
              <a:ahLst/>
              <a:cxnLst/>
              <a:rect l="l" t="t" r="r" b="b"/>
              <a:pathLst>
                <a:path w="1073" h="3204" extrusionOk="0">
                  <a:moveTo>
                    <a:pt x="1" y="0"/>
                  </a:moveTo>
                  <a:cubicBezTo>
                    <a:pt x="692" y="953"/>
                    <a:pt x="811" y="2203"/>
                    <a:pt x="334" y="3203"/>
                  </a:cubicBezTo>
                  <a:cubicBezTo>
                    <a:pt x="846" y="2893"/>
                    <a:pt x="1073" y="2203"/>
                    <a:pt x="1025" y="1548"/>
                  </a:cubicBezTo>
                  <a:cubicBezTo>
                    <a:pt x="953" y="881"/>
                    <a:pt x="608" y="27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55;p72">
              <a:extLst>
                <a:ext uri="{FF2B5EF4-FFF2-40B4-BE49-F238E27FC236}">
                  <a16:creationId xmlns:a16="http://schemas.microsoft.com/office/drawing/2014/main" id="{A7C9D438-3930-43F4-B11A-87041403800E}"/>
                </a:ext>
              </a:extLst>
            </p:cNvPr>
            <p:cNvSpPr/>
            <p:nvPr/>
          </p:nvSpPr>
          <p:spPr>
            <a:xfrm>
              <a:off x="1343600" y="2289700"/>
              <a:ext cx="217575" cy="50550"/>
            </a:xfrm>
            <a:custGeom>
              <a:avLst/>
              <a:gdLst/>
              <a:ahLst/>
              <a:cxnLst/>
              <a:rect l="l" t="t" r="r" b="b"/>
              <a:pathLst>
                <a:path w="8703" h="2022" extrusionOk="0">
                  <a:moveTo>
                    <a:pt x="5418" y="0"/>
                  </a:moveTo>
                  <a:cubicBezTo>
                    <a:pt x="3775" y="0"/>
                    <a:pt x="1" y="1453"/>
                    <a:pt x="1" y="1453"/>
                  </a:cubicBezTo>
                  <a:cubicBezTo>
                    <a:pt x="1" y="1453"/>
                    <a:pt x="5293" y="2022"/>
                    <a:pt x="7603" y="2022"/>
                  </a:cubicBezTo>
                  <a:cubicBezTo>
                    <a:pt x="8281" y="2022"/>
                    <a:pt x="8703" y="1973"/>
                    <a:pt x="8657" y="1846"/>
                  </a:cubicBezTo>
                  <a:cubicBezTo>
                    <a:pt x="8454" y="1286"/>
                    <a:pt x="6668" y="0"/>
                    <a:pt x="5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56;p72">
              <a:extLst>
                <a:ext uri="{FF2B5EF4-FFF2-40B4-BE49-F238E27FC236}">
                  <a16:creationId xmlns:a16="http://schemas.microsoft.com/office/drawing/2014/main" id="{83DC8CEF-427E-45E0-BC05-5CC66829759A}"/>
                </a:ext>
              </a:extLst>
            </p:cNvPr>
            <p:cNvSpPr/>
            <p:nvPr/>
          </p:nvSpPr>
          <p:spPr>
            <a:xfrm>
              <a:off x="1468925" y="2394725"/>
              <a:ext cx="12225" cy="19250"/>
            </a:xfrm>
            <a:custGeom>
              <a:avLst/>
              <a:gdLst/>
              <a:ahLst/>
              <a:cxnLst/>
              <a:rect l="l" t="t" r="r" b="b"/>
              <a:pathLst>
                <a:path w="489" h="770" extrusionOk="0">
                  <a:moveTo>
                    <a:pt x="287" y="0"/>
                  </a:moveTo>
                  <a:cubicBezTo>
                    <a:pt x="176" y="0"/>
                    <a:pt x="69" y="158"/>
                    <a:pt x="36" y="348"/>
                  </a:cubicBezTo>
                  <a:cubicBezTo>
                    <a:pt x="0" y="562"/>
                    <a:pt x="60" y="752"/>
                    <a:pt x="167" y="764"/>
                  </a:cubicBezTo>
                  <a:cubicBezTo>
                    <a:pt x="178" y="768"/>
                    <a:pt x="189" y="769"/>
                    <a:pt x="200" y="769"/>
                  </a:cubicBezTo>
                  <a:cubicBezTo>
                    <a:pt x="307" y="769"/>
                    <a:pt x="408" y="614"/>
                    <a:pt x="441" y="419"/>
                  </a:cubicBezTo>
                  <a:cubicBezTo>
                    <a:pt x="489" y="217"/>
                    <a:pt x="429" y="26"/>
                    <a:pt x="310" y="2"/>
                  </a:cubicBezTo>
                  <a:cubicBezTo>
                    <a:pt x="302" y="1"/>
                    <a:pt x="295" y="0"/>
                    <a:pt x="287" y="0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57;p72">
              <a:extLst>
                <a:ext uri="{FF2B5EF4-FFF2-40B4-BE49-F238E27FC236}">
                  <a16:creationId xmlns:a16="http://schemas.microsoft.com/office/drawing/2014/main" id="{ADADF9EA-93DD-4BA6-A7E0-EE8E755072FD}"/>
                </a:ext>
              </a:extLst>
            </p:cNvPr>
            <p:cNvSpPr/>
            <p:nvPr/>
          </p:nvSpPr>
          <p:spPr>
            <a:xfrm>
              <a:off x="1391525" y="2389600"/>
              <a:ext cx="12525" cy="19250"/>
            </a:xfrm>
            <a:custGeom>
              <a:avLst/>
              <a:gdLst/>
              <a:ahLst/>
              <a:cxnLst/>
              <a:rect l="l" t="t" r="r" b="b"/>
              <a:pathLst>
                <a:path w="501" h="770" extrusionOk="0">
                  <a:moveTo>
                    <a:pt x="301" y="0"/>
                  </a:moveTo>
                  <a:cubicBezTo>
                    <a:pt x="194" y="0"/>
                    <a:pt x="92" y="155"/>
                    <a:pt x="48" y="350"/>
                  </a:cubicBezTo>
                  <a:cubicBezTo>
                    <a:pt x="1" y="553"/>
                    <a:pt x="60" y="743"/>
                    <a:pt x="179" y="767"/>
                  </a:cubicBezTo>
                  <a:cubicBezTo>
                    <a:pt x="187" y="768"/>
                    <a:pt x="195" y="769"/>
                    <a:pt x="202" y="769"/>
                  </a:cubicBezTo>
                  <a:cubicBezTo>
                    <a:pt x="313" y="769"/>
                    <a:pt x="420" y="611"/>
                    <a:pt x="465" y="422"/>
                  </a:cubicBezTo>
                  <a:cubicBezTo>
                    <a:pt x="501" y="207"/>
                    <a:pt x="453" y="17"/>
                    <a:pt x="334" y="5"/>
                  </a:cubicBezTo>
                  <a:cubicBezTo>
                    <a:pt x="323" y="2"/>
                    <a:pt x="312" y="0"/>
                    <a:pt x="301" y="0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58;p72">
              <a:extLst>
                <a:ext uri="{FF2B5EF4-FFF2-40B4-BE49-F238E27FC236}">
                  <a16:creationId xmlns:a16="http://schemas.microsoft.com/office/drawing/2014/main" id="{756B5B3A-E82F-4619-B8F0-DDEFF37427D4}"/>
                </a:ext>
              </a:extLst>
            </p:cNvPr>
            <p:cNvSpPr/>
            <p:nvPr/>
          </p:nvSpPr>
          <p:spPr>
            <a:xfrm>
              <a:off x="1369500" y="2347775"/>
              <a:ext cx="47050" cy="15175"/>
            </a:xfrm>
            <a:custGeom>
              <a:avLst/>
              <a:gdLst/>
              <a:ahLst/>
              <a:cxnLst/>
              <a:rect l="l" t="t" r="r" b="b"/>
              <a:pathLst>
                <a:path w="1882" h="607" extrusionOk="0">
                  <a:moveTo>
                    <a:pt x="846" y="1"/>
                  </a:moveTo>
                  <a:cubicBezTo>
                    <a:pt x="588" y="1"/>
                    <a:pt x="331" y="63"/>
                    <a:pt x="108" y="190"/>
                  </a:cubicBezTo>
                  <a:cubicBezTo>
                    <a:pt x="36" y="237"/>
                    <a:pt x="1" y="321"/>
                    <a:pt x="48" y="392"/>
                  </a:cubicBezTo>
                  <a:cubicBezTo>
                    <a:pt x="80" y="447"/>
                    <a:pt x="126" y="476"/>
                    <a:pt x="175" y="476"/>
                  </a:cubicBezTo>
                  <a:cubicBezTo>
                    <a:pt x="200" y="476"/>
                    <a:pt x="226" y="468"/>
                    <a:pt x="251" y="452"/>
                  </a:cubicBezTo>
                  <a:cubicBezTo>
                    <a:pt x="426" y="346"/>
                    <a:pt x="629" y="296"/>
                    <a:pt x="832" y="296"/>
                  </a:cubicBezTo>
                  <a:cubicBezTo>
                    <a:pt x="1113" y="296"/>
                    <a:pt x="1394" y="391"/>
                    <a:pt x="1608" y="571"/>
                  </a:cubicBezTo>
                  <a:cubicBezTo>
                    <a:pt x="1632" y="594"/>
                    <a:pt x="1668" y="606"/>
                    <a:pt x="1703" y="606"/>
                  </a:cubicBezTo>
                  <a:cubicBezTo>
                    <a:pt x="1751" y="606"/>
                    <a:pt x="1775" y="594"/>
                    <a:pt x="1822" y="547"/>
                  </a:cubicBezTo>
                  <a:cubicBezTo>
                    <a:pt x="1882" y="487"/>
                    <a:pt x="1858" y="392"/>
                    <a:pt x="1799" y="332"/>
                  </a:cubicBezTo>
                  <a:cubicBezTo>
                    <a:pt x="1539" y="114"/>
                    <a:pt x="1192" y="1"/>
                    <a:pt x="846" y="1"/>
                  </a:cubicBezTo>
                  <a:close/>
                </a:path>
              </a:pathLst>
            </a:custGeom>
            <a:solidFill>
              <a:srgbClr val="342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59;p72">
              <a:extLst>
                <a:ext uri="{FF2B5EF4-FFF2-40B4-BE49-F238E27FC236}">
                  <a16:creationId xmlns:a16="http://schemas.microsoft.com/office/drawing/2014/main" id="{1009CD00-7D00-4C97-80C8-3D631278AC1A}"/>
                </a:ext>
              </a:extLst>
            </p:cNvPr>
            <p:cNvSpPr/>
            <p:nvPr/>
          </p:nvSpPr>
          <p:spPr>
            <a:xfrm>
              <a:off x="1462675" y="2352750"/>
              <a:ext cx="42000" cy="12275"/>
            </a:xfrm>
            <a:custGeom>
              <a:avLst/>
              <a:gdLst/>
              <a:ahLst/>
              <a:cxnLst/>
              <a:rect l="l" t="t" r="r" b="b"/>
              <a:pathLst>
                <a:path w="1680" h="491" extrusionOk="0">
                  <a:moveTo>
                    <a:pt x="814" y="1"/>
                  </a:moveTo>
                  <a:cubicBezTo>
                    <a:pt x="558" y="1"/>
                    <a:pt x="303" y="66"/>
                    <a:pt x="84" y="193"/>
                  </a:cubicBezTo>
                  <a:cubicBezTo>
                    <a:pt x="24" y="241"/>
                    <a:pt x="0" y="336"/>
                    <a:pt x="48" y="407"/>
                  </a:cubicBezTo>
                  <a:cubicBezTo>
                    <a:pt x="72" y="448"/>
                    <a:pt x="124" y="472"/>
                    <a:pt x="177" y="472"/>
                  </a:cubicBezTo>
                  <a:cubicBezTo>
                    <a:pt x="202" y="472"/>
                    <a:pt x="227" y="466"/>
                    <a:pt x="250" y="455"/>
                  </a:cubicBezTo>
                  <a:cubicBezTo>
                    <a:pt x="424" y="345"/>
                    <a:pt x="626" y="291"/>
                    <a:pt x="829" y="291"/>
                  </a:cubicBezTo>
                  <a:cubicBezTo>
                    <a:pt x="1043" y="291"/>
                    <a:pt x="1258" y="351"/>
                    <a:pt x="1441" y="467"/>
                  </a:cubicBezTo>
                  <a:cubicBezTo>
                    <a:pt x="1453" y="479"/>
                    <a:pt x="1489" y="491"/>
                    <a:pt x="1512" y="491"/>
                  </a:cubicBezTo>
                  <a:cubicBezTo>
                    <a:pt x="1560" y="491"/>
                    <a:pt x="1608" y="479"/>
                    <a:pt x="1631" y="431"/>
                  </a:cubicBezTo>
                  <a:cubicBezTo>
                    <a:pt x="1679" y="360"/>
                    <a:pt x="1667" y="276"/>
                    <a:pt x="1596" y="229"/>
                  </a:cubicBezTo>
                  <a:cubicBezTo>
                    <a:pt x="1362" y="75"/>
                    <a:pt x="1088" y="1"/>
                    <a:pt x="814" y="1"/>
                  </a:cubicBezTo>
                  <a:close/>
                </a:path>
              </a:pathLst>
            </a:custGeom>
            <a:solidFill>
              <a:srgbClr val="342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60;p72">
              <a:extLst>
                <a:ext uri="{FF2B5EF4-FFF2-40B4-BE49-F238E27FC236}">
                  <a16:creationId xmlns:a16="http://schemas.microsoft.com/office/drawing/2014/main" id="{C6DCC38A-6B1E-4125-B634-88B3BD5F7E7B}"/>
                </a:ext>
              </a:extLst>
            </p:cNvPr>
            <p:cNvSpPr/>
            <p:nvPr/>
          </p:nvSpPr>
          <p:spPr>
            <a:xfrm>
              <a:off x="1446000" y="2387300"/>
              <a:ext cx="13725" cy="34275"/>
            </a:xfrm>
            <a:custGeom>
              <a:avLst/>
              <a:gdLst/>
              <a:ahLst/>
              <a:cxnLst/>
              <a:rect l="l" t="t" r="r" b="b"/>
              <a:pathLst>
                <a:path w="549" h="1371" extrusionOk="0">
                  <a:moveTo>
                    <a:pt x="329" y="0"/>
                  </a:moveTo>
                  <a:cubicBezTo>
                    <a:pt x="323" y="0"/>
                    <a:pt x="316" y="1"/>
                    <a:pt x="310" y="2"/>
                  </a:cubicBezTo>
                  <a:cubicBezTo>
                    <a:pt x="239" y="2"/>
                    <a:pt x="179" y="97"/>
                    <a:pt x="191" y="168"/>
                  </a:cubicBezTo>
                  <a:cubicBezTo>
                    <a:pt x="251" y="573"/>
                    <a:pt x="215" y="835"/>
                    <a:pt x="36" y="1157"/>
                  </a:cubicBezTo>
                  <a:cubicBezTo>
                    <a:pt x="1" y="1228"/>
                    <a:pt x="24" y="1311"/>
                    <a:pt x="96" y="1359"/>
                  </a:cubicBezTo>
                  <a:cubicBezTo>
                    <a:pt x="132" y="1371"/>
                    <a:pt x="143" y="1371"/>
                    <a:pt x="179" y="1371"/>
                  </a:cubicBezTo>
                  <a:cubicBezTo>
                    <a:pt x="215" y="1371"/>
                    <a:pt x="274" y="1347"/>
                    <a:pt x="274" y="1287"/>
                  </a:cubicBezTo>
                  <a:cubicBezTo>
                    <a:pt x="489" y="918"/>
                    <a:pt x="548" y="585"/>
                    <a:pt x="477" y="121"/>
                  </a:cubicBezTo>
                  <a:cubicBezTo>
                    <a:pt x="477" y="55"/>
                    <a:pt x="397" y="0"/>
                    <a:pt x="329" y="0"/>
                  </a:cubicBezTo>
                  <a:close/>
                </a:path>
              </a:pathLst>
            </a:custGeom>
            <a:solidFill>
              <a:srgbClr val="9C4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61;p72">
              <a:extLst>
                <a:ext uri="{FF2B5EF4-FFF2-40B4-BE49-F238E27FC236}">
                  <a16:creationId xmlns:a16="http://schemas.microsoft.com/office/drawing/2014/main" id="{9F461BB9-4E09-4F5F-89EF-AC26D0BB841E}"/>
                </a:ext>
              </a:extLst>
            </p:cNvPr>
            <p:cNvSpPr/>
            <p:nvPr/>
          </p:nvSpPr>
          <p:spPr>
            <a:xfrm>
              <a:off x="1300750" y="2351600"/>
              <a:ext cx="202725" cy="165350"/>
            </a:xfrm>
            <a:custGeom>
              <a:avLst/>
              <a:gdLst/>
              <a:ahLst/>
              <a:cxnLst/>
              <a:rect l="l" t="t" r="r" b="b"/>
              <a:pathLst>
                <a:path w="8109" h="6614" extrusionOk="0">
                  <a:moveTo>
                    <a:pt x="227" y="1"/>
                  </a:moveTo>
                  <a:lnTo>
                    <a:pt x="227" y="1"/>
                  </a:lnTo>
                  <a:cubicBezTo>
                    <a:pt x="0" y="1608"/>
                    <a:pt x="155" y="2442"/>
                    <a:pt x="524" y="3501"/>
                  </a:cubicBezTo>
                  <a:cubicBezTo>
                    <a:pt x="1120" y="5204"/>
                    <a:pt x="3167" y="6252"/>
                    <a:pt x="3679" y="6418"/>
                  </a:cubicBezTo>
                  <a:cubicBezTo>
                    <a:pt x="4056" y="6538"/>
                    <a:pt x="4529" y="6614"/>
                    <a:pt x="4991" y="6614"/>
                  </a:cubicBezTo>
                  <a:cubicBezTo>
                    <a:pt x="5406" y="6614"/>
                    <a:pt x="5811" y="6553"/>
                    <a:pt x="6132" y="6406"/>
                  </a:cubicBezTo>
                  <a:cubicBezTo>
                    <a:pt x="6727" y="6133"/>
                    <a:pt x="7263" y="5454"/>
                    <a:pt x="7501" y="4811"/>
                  </a:cubicBezTo>
                  <a:cubicBezTo>
                    <a:pt x="7858" y="3835"/>
                    <a:pt x="8085" y="2894"/>
                    <a:pt x="8108" y="1846"/>
                  </a:cubicBezTo>
                  <a:lnTo>
                    <a:pt x="8108" y="1846"/>
                  </a:lnTo>
                  <a:cubicBezTo>
                    <a:pt x="7930" y="2561"/>
                    <a:pt x="7656" y="3263"/>
                    <a:pt x="7275" y="3930"/>
                  </a:cubicBezTo>
                  <a:cubicBezTo>
                    <a:pt x="7311" y="3525"/>
                    <a:pt x="7239" y="3001"/>
                    <a:pt x="6977" y="2977"/>
                  </a:cubicBezTo>
                  <a:cubicBezTo>
                    <a:pt x="6457" y="2949"/>
                    <a:pt x="5769" y="2915"/>
                    <a:pt x="5134" y="2915"/>
                  </a:cubicBezTo>
                  <a:cubicBezTo>
                    <a:pt x="4447" y="2915"/>
                    <a:pt x="3821" y="2955"/>
                    <a:pt x="3536" y="3085"/>
                  </a:cubicBezTo>
                  <a:cubicBezTo>
                    <a:pt x="2989" y="3347"/>
                    <a:pt x="2417" y="4085"/>
                    <a:pt x="2322" y="4239"/>
                  </a:cubicBezTo>
                  <a:cubicBezTo>
                    <a:pt x="1846" y="3799"/>
                    <a:pt x="1465" y="3263"/>
                    <a:pt x="1227" y="2668"/>
                  </a:cubicBezTo>
                  <a:cubicBezTo>
                    <a:pt x="893" y="1846"/>
                    <a:pt x="822" y="930"/>
                    <a:pt x="1024" y="72"/>
                  </a:cubicBezTo>
                  <a:cubicBezTo>
                    <a:pt x="929" y="72"/>
                    <a:pt x="334" y="25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62;p72">
              <a:extLst>
                <a:ext uri="{FF2B5EF4-FFF2-40B4-BE49-F238E27FC236}">
                  <a16:creationId xmlns:a16="http://schemas.microsoft.com/office/drawing/2014/main" id="{1A06633D-60A9-4E6B-89C2-A10D02A7F5D2}"/>
                </a:ext>
              </a:extLst>
            </p:cNvPr>
            <p:cNvSpPr/>
            <p:nvPr/>
          </p:nvSpPr>
          <p:spPr>
            <a:xfrm>
              <a:off x="1395700" y="2434050"/>
              <a:ext cx="60150" cy="34225"/>
            </a:xfrm>
            <a:custGeom>
              <a:avLst/>
              <a:gdLst/>
              <a:ahLst/>
              <a:cxnLst/>
              <a:rect l="l" t="t" r="r" b="b"/>
              <a:pathLst>
                <a:path w="2406" h="1369" extrusionOk="0">
                  <a:moveTo>
                    <a:pt x="203" y="1"/>
                  </a:moveTo>
                  <a:lnTo>
                    <a:pt x="203" y="1"/>
                  </a:lnTo>
                  <a:cubicBezTo>
                    <a:pt x="0" y="334"/>
                    <a:pt x="84" y="787"/>
                    <a:pt x="405" y="1061"/>
                  </a:cubicBezTo>
                  <a:cubicBezTo>
                    <a:pt x="623" y="1262"/>
                    <a:pt x="953" y="1368"/>
                    <a:pt x="1283" y="1368"/>
                  </a:cubicBezTo>
                  <a:cubicBezTo>
                    <a:pt x="1422" y="1368"/>
                    <a:pt x="1561" y="1349"/>
                    <a:pt x="1691" y="1311"/>
                  </a:cubicBezTo>
                  <a:cubicBezTo>
                    <a:pt x="2108" y="1156"/>
                    <a:pt x="2405" y="787"/>
                    <a:pt x="2394" y="382"/>
                  </a:cubicBezTo>
                  <a:cubicBezTo>
                    <a:pt x="1655" y="370"/>
                    <a:pt x="917" y="239"/>
                    <a:pt x="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63;p72">
              <a:extLst>
                <a:ext uri="{FF2B5EF4-FFF2-40B4-BE49-F238E27FC236}">
                  <a16:creationId xmlns:a16="http://schemas.microsoft.com/office/drawing/2014/main" id="{9660CAC8-A6EE-46CF-A3A5-ED0370E03A83}"/>
                </a:ext>
              </a:extLst>
            </p:cNvPr>
            <p:cNvSpPr/>
            <p:nvPr/>
          </p:nvSpPr>
          <p:spPr>
            <a:xfrm>
              <a:off x="1449275" y="2711475"/>
              <a:ext cx="207500" cy="383700"/>
            </a:xfrm>
            <a:custGeom>
              <a:avLst/>
              <a:gdLst/>
              <a:ahLst/>
              <a:cxnLst/>
              <a:rect l="l" t="t" r="r" b="b"/>
              <a:pathLst>
                <a:path w="8300" h="15348" extrusionOk="0">
                  <a:moveTo>
                    <a:pt x="5716" y="1"/>
                  </a:moveTo>
                  <a:cubicBezTo>
                    <a:pt x="4346" y="727"/>
                    <a:pt x="2810" y="1655"/>
                    <a:pt x="1358" y="2441"/>
                  </a:cubicBezTo>
                  <a:cubicBezTo>
                    <a:pt x="1917" y="4144"/>
                    <a:pt x="3096" y="6501"/>
                    <a:pt x="3680" y="8073"/>
                  </a:cubicBezTo>
                  <a:cubicBezTo>
                    <a:pt x="3299" y="10180"/>
                    <a:pt x="1084" y="11561"/>
                    <a:pt x="382" y="12181"/>
                  </a:cubicBezTo>
                  <a:cubicBezTo>
                    <a:pt x="1" y="13669"/>
                    <a:pt x="822" y="15002"/>
                    <a:pt x="1679" y="15348"/>
                  </a:cubicBezTo>
                  <a:cubicBezTo>
                    <a:pt x="4013" y="13455"/>
                    <a:pt x="7728" y="10728"/>
                    <a:pt x="8085" y="9002"/>
                  </a:cubicBezTo>
                  <a:cubicBezTo>
                    <a:pt x="8299" y="7966"/>
                    <a:pt x="6251" y="2120"/>
                    <a:pt x="5716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64;p72">
              <a:extLst>
                <a:ext uri="{FF2B5EF4-FFF2-40B4-BE49-F238E27FC236}">
                  <a16:creationId xmlns:a16="http://schemas.microsoft.com/office/drawing/2014/main" id="{C06C4486-95B5-4E5F-9750-1A6E33F62DF9}"/>
                </a:ext>
              </a:extLst>
            </p:cNvPr>
            <p:cNvSpPr/>
            <p:nvPr/>
          </p:nvSpPr>
          <p:spPr>
            <a:xfrm>
              <a:off x="1460000" y="2571275"/>
              <a:ext cx="181300" cy="280425"/>
            </a:xfrm>
            <a:custGeom>
              <a:avLst/>
              <a:gdLst/>
              <a:ahLst/>
              <a:cxnLst/>
              <a:rect l="l" t="t" r="r" b="b"/>
              <a:pathLst>
                <a:path w="7252" h="11217" extrusionOk="0">
                  <a:moveTo>
                    <a:pt x="1774" y="1"/>
                  </a:moveTo>
                  <a:cubicBezTo>
                    <a:pt x="1191" y="1310"/>
                    <a:pt x="750" y="2918"/>
                    <a:pt x="453" y="4549"/>
                  </a:cubicBezTo>
                  <a:cubicBezTo>
                    <a:pt x="0" y="6978"/>
                    <a:pt x="607" y="9157"/>
                    <a:pt x="1000" y="11216"/>
                  </a:cubicBezTo>
                  <a:cubicBezTo>
                    <a:pt x="3120" y="11073"/>
                    <a:pt x="5191" y="10561"/>
                    <a:pt x="7251" y="9954"/>
                  </a:cubicBezTo>
                  <a:cubicBezTo>
                    <a:pt x="6680" y="6835"/>
                    <a:pt x="4751" y="2263"/>
                    <a:pt x="3763" y="1275"/>
                  </a:cubicBezTo>
                  <a:cubicBezTo>
                    <a:pt x="3179" y="703"/>
                    <a:pt x="2441" y="405"/>
                    <a:pt x="17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65;p72">
              <a:extLst>
                <a:ext uri="{FF2B5EF4-FFF2-40B4-BE49-F238E27FC236}">
                  <a16:creationId xmlns:a16="http://schemas.microsoft.com/office/drawing/2014/main" id="{4C84D0FD-6B91-431C-ADAF-24FAFB179796}"/>
                </a:ext>
              </a:extLst>
            </p:cNvPr>
            <p:cNvSpPr/>
            <p:nvPr/>
          </p:nvSpPr>
          <p:spPr>
            <a:xfrm>
              <a:off x="1068575" y="2949300"/>
              <a:ext cx="516150" cy="854000"/>
            </a:xfrm>
            <a:custGeom>
              <a:avLst/>
              <a:gdLst/>
              <a:ahLst/>
              <a:cxnLst/>
              <a:rect l="l" t="t" r="r" b="b"/>
              <a:pathLst>
                <a:path w="20646" h="34160" extrusionOk="0">
                  <a:moveTo>
                    <a:pt x="2406" y="1"/>
                  </a:moveTo>
                  <a:cubicBezTo>
                    <a:pt x="1513" y="2858"/>
                    <a:pt x="1024" y="4549"/>
                    <a:pt x="501" y="8335"/>
                  </a:cubicBezTo>
                  <a:cubicBezTo>
                    <a:pt x="0" y="12050"/>
                    <a:pt x="667" y="25373"/>
                    <a:pt x="1739" y="34160"/>
                  </a:cubicBezTo>
                  <a:cubicBezTo>
                    <a:pt x="2274" y="34145"/>
                    <a:pt x="2852" y="34141"/>
                    <a:pt x="3453" y="34141"/>
                  </a:cubicBezTo>
                  <a:cubicBezTo>
                    <a:pt x="4236" y="34141"/>
                    <a:pt x="5057" y="34148"/>
                    <a:pt x="5874" y="34148"/>
                  </a:cubicBezTo>
                  <a:cubicBezTo>
                    <a:pt x="7054" y="34148"/>
                    <a:pt x="8224" y="34134"/>
                    <a:pt x="9252" y="34064"/>
                  </a:cubicBezTo>
                  <a:cubicBezTo>
                    <a:pt x="9275" y="27528"/>
                    <a:pt x="9275" y="20979"/>
                    <a:pt x="9406" y="14336"/>
                  </a:cubicBezTo>
                  <a:cubicBezTo>
                    <a:pt x="10597" y="20563"/>
                    <a:pt x="11800" y="26801"/>
                    <a:pt x="12990" y="33040"/>
                  </a:cubicBezTo>
                  <a:cubicBezTo>
                    <a:pt x="15431" y="32278"/>
                    <a:pt x="17991" y="31921"/>
                    <a:pt x="20646" y="31040"/>
                  </a:cubicBezTo>
                  <a:cubicBezTo>
                    <a:pt x="19503" y="23932"/>
                    <a:pt x="17788" y="16896"/>
                    <a:pt x="17205" y="9716"/>
                  </a:cubicBezTo>
                  <a:cubicBezTo>
                    <a:pt x="16955" y="6692"/>
                    <a:pt x="17300" y="3692"/>
                    <a:pt x="17217" y="679"/>
                  </a:cubicBezTo>
                  <a:cubicBezTo>
                    <a:pt x="12323" y="608"/>
                    <a:pt x="7192" y="417"/>
                    <a:pt x="2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66;p72">
              <a:extLst>
                <a:ext uri="{FF2B5EF4-FFF2-40B4-BE49-F238E27FC236}">
                  <a16:creationId xmlns:a16="http://schemas.microsoft.com/office/drawing/2014/main" id="{3F8E2D67-8275-4046-B0CF-634FA20779DA}"/>
                </a:ext>
              </a:extLst>
            </p:cNvPr>
            <p:cNvSpPr/>
            <p:nvPr/>
          </p:nvSpPr>
          <p:spPr>
            <a:xfrm>
              <a:off x="1112025" y="2510550"/>
              <a:ext cx="420325" cy="519450"/>
            </a:xfrm>
            <a:custGeom>
              <a:avLst/>
              <a:gdLst/>
              <a:ahLst/>
              <a:cxnLst/>
              <a:rect l="l" t="t" r="r" b="b"/>
              <a:pathLst>
                <a:path w="16813" h="20778" extrusionOk="0">
                  <a:moveTo>
                    <a:pt x="6228" y="1"/>
                  </a:moveTo>
                  <a:cubicBezTo>
                    <a:pt x="4680" y="13"/>
                    <a:pt x="3144" y="298"/>
                    <a:pt x="1834" y="906"/>
                  </a:cubicBezTo>
                  <a:cubicBezTo>
                    <a:pt x="1060" y="3323"/>
                    <a:pt x="703" y="5823"/>
                    <a:pt x="870" y="8657"/>
                  </a:cubicBezTo>
                  <a:cubicBezTo>
                    <a:pt x="894" y="9109"/>
                    <a:pt x="929" y="9573"/>
                    <a:pt x="989" y="10050"/>
                  </a:cubicBezTo>
                  <a:cubicBezTo>
                    <a:pt x="1346" y="13145"/>
                    <a:pt x="1668" y="16515"/>
                    <a:pt x="1" y="19396"/>
                  </a:cubicBezTo>
                  <a:cubicBezTo>
                    <a:pt x="1415" y="20057"/>
                    <a:pt x="5697" y="20777"/>
                    <a:pt x="9157" y="20777"/>
                  </a:cubicBezTo>
                  <a:cubicBezTo>
                    <a:pt x="11117" y="20777"/>
                    <a:pt x="12812" y="20546"/>
                    <a:pt x="13574" y="19944"/>
                  </a:cubicBezTo>
                  <a:cubicBezTo>
                    <a:pt x="13860" y="18467"/>
                    <a:pt x="14169" y="16896"/>
                    <a:pt x="14491" y="15288"/>
                  </a:cubicBezTo>
                  <a:cubicBezTo>
                    <a:pt x="15265" y="11252"/>
                    <a:pt x="16062" y="6954"/>
                    <a:pt x="16812" y="3263"/>
                  </a:cubicBezTo>
                  <a:cubicBezTo>
                    <a:pt x="15229" y="2263"/>
                    <a:pt x="13514" y="1537"/>
                    <a:pt x="12098" y="1072"/>
                  </a:cubicBezTo>
                  <a:cubicBezTo>
                    <a:pt x="12098" y="2769"/>
                    <a:pt x="11500" y="4074"/>
                    <a:pt x="10146" y="4074"/>
                  </a:cubicBezTo>
                  <a:cubicBezTo>
                    <a:pt x="10122" y="4074"/>
                    <a:pt x="10098" y="4074"/>
                    <a:pt x="10073" y="4073"/>
                  </a:cubicBezTo>
                  <a:cubicBezTo>
                    <a:pt x="8168" y="4001"/>
                    <a:pt x="7085" y="2668"/>
                    <a:pt x="6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67;p72">
              <a:extLst>
                <a:ext uri="{FF2B5EF4-FFF2-40B4-BE49-F238E27FC236}">
                  <a16:creationId xmlns:a16="http://schemas.microsoft.com/office/drawing/2014/main" id="{2185A5E2-790E-41BC-9991-DE0636989B22}"/>
                </a:ext>
              </a:extLst>
            </p:cNvPr>
            <p:cNvSpPr/>
            <p:nvPr/>
          </p:nvSpPr>
          <p:spPr>
            <a:xfrm>
              <a:off x="1112025" y="2663550"/>
              <a:ext cx="362275" cy="366725"/>
            </a:xfrm>
            <a:custGeom>
              <a:avLst/>
              <a:gdLst/>
              <a:ahLst/>
              <a:cxnLst/>
              <a:rect l="l" t="t" r="r" b="b"/>
              <a:pathLst>
                <a:path w="14491" h="14669" extrusionOk="0">
                  <a:moveTo>
                    <a:pt x="5513" y="1"/>
                  </a:moveTo>
                  <a:cubicBezTo>
                    <a:pt x="3858" y="1132"/>
                    <a:pt x="2334" y="2429"/>
                    <a:pt x="870" y="3799"/>
                  </a:cubicBezTo>
                  <a:cubicBezTo>
                    <a:pt x="894" y="4215"/>
                    <a:pt x="929" y="4632"/>
                    <a:pt x="989" y="5049"/>
                  </a:cubicBezTo>
                  <a:cubicBezTo>
                    <a:pt x="1346" y="7811"/>
                    <a:pt x="1668" y="10847"/>
                    <a:pt x="1" y="13419"/>
                  </a:cubicBezTo>
                  <a:cubicBezTo>
                    <a:pt x="1415" y="14020"/>
                    <a:pt x="5700" y="14669"/>
                    <a:pt x="9160" y="14669"/>
                  </a:cubicBezTo>
                  <a:cubicBezTo>
                    <a:pt x="11118" y="14669"/>
                    <a:pt x="12812" y="14461"/>
                    <a:pt x="13574" y="13919"/>
                  </a:cubicBezTo>
                  <a:cubicBezTo>
                    <a:pt x="13860" y="12585"/>
                    <a:pt x="14169" y="11181"/>
                    <a:pt x="14491" y="9728"/>
                  </a:cubicBezTo>
                  <a:lnTo>
                    <a:pt x="14491" y="9728"/>
                  </a:lnTo>
                  <a:cubicBezTo>
                    <a:pt x="14272" y="9732"/>
                    <a:pt x="14055" y="9735"/>
                    <a:pt x="13838" y="9735"/>
                  </a:cubicBezTo>
                  <a:cubicBezTo>
                    <a:pt x="13403" y="9735"/>
                    <a:pt x="12967" y="9724"/>
                    <a:pt x="12514" y="9692"/>
                  </a:cubicBezTo>
                  <a:cubicBezTo>
                    <a:pt x="10657" y="9490"/>
                    <a:pt x="8799" y="8835"/>
                    <a:pt x="7549" y="7609"/>
                  </a:cubicBezTo>
                  <a:cubicBezTo>
                    <a:pt x="6549" y="6620"/>
                    <a:pt x="6002" y="5311"/>
                    <a:pt x="5728" y="4001"/>
                  </a:cubicBezTo>
                  <a:cubicBezTo>
                    <a:pt x="5478" y="2679"/>
                    <a:pt x="5490" y="1334"/>
                    <a:pt x="5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68;p72">
              <a:extLst>
                <a:ext uri="{FF2B5EF4-FFF2-40B4-BE49-F238E27FC236}">
                  <a16:creationId xmlns:a16="http://schemas.microsoft.com/office/drawing/2014/main" id="{523D34F7-BB9C-438D-B39D-B61B30655809}"/>
                </a:ext>
              </a:extLst>
            </p:cNvPr>
            <p:cNvSpPr/>
            <p:nvPr/>
          </p:nvSpPr>
          <p:spPr>
            <a:xfrm>
              <a:off x="1407300" y="2532575"/>
              <a:ext cx="132775" cy="557850"/>
            </a:xfrm>
            <a:custGeom>
              <a:avLst/>
              <a:gdLst/>
              <a:ahLst/>
              <a:cxnLst/>
              <a:rect l="l" t="t" r="r" b="b"/>
              <a:pathLst>
                <a:path w="5311" h="22314" extrusionOk="0">
                  <a:moveTo>
                    <a:pt x="84" y="1"/>
                  </a:moveTo>
                  <a:cubicBezTo>
                    <a:pt x="310" y="2156"/>
                    <a:pt x="334" y="4430"/>
                    <a:pt x="275" y="6752"/>
                  </a:cubicBezTo>
                  <a:cubicBezTo>
                    <a:pt x="263" y="7395"/>
                    <a:pt x="239" y="8038"/>
                    <a:pt x="215" y="8680"/>
                  </a:cubicBezTo>
                  <a:cubicBezTo>
                    <a:pt x="191" y="9585"/>
                    <a:pt x="144" y="10502"/>
                    <a:pt x="120" y="11407"/>
                  </a:cubicBezTo>
                  <a:lnTo>
                    <a:pt x="96" y="11824"/>
                  </a:lnTo>
                  <a:cubicBezTo>
                    <a:pt x="84" y="11907"/>
                    <a:pt x="84" y="11990"/>
                    <a:pt x="84" y="12062"/>
                  </a:cubicBezTo>
                  <a:cubicBezTo>
                    <a:pt x="72" y="12586"/>
                    <a:pt x="60" y="13098"/>
                    <a:pt x="36" y="13610"/>
                  </a:cubicBezTo>
                  <a:cubicBezTo>
                    <a:pt x="13" y="14967"/>
                    <a:pt x="1" y="16324"/>
                    <a:pt x="36" y="17646"/>
                  </a:cubicBezTo>
                  <a:cubicBezTo>
                    <a:pt x="72" y="18444"/>
                    <a:pt x="120" y="19206"/>
                    <a:pt x="167" y="19991"/>
                  </a:cubicBezTo>
                  <a:cubicBezTo>
                    <a:pt x="239" y="20777"/>
                    <a:pt x="322" y="21551"/>
                    <a:pt x="441" y="22313"/>
                  </a:cubicBezTo>
                  <a:cubicBezTo>
                    <a:pt x="1882" y="21861"/>
                    <a:pt x="3335" y="21432"/>
                    <a:pt x="4763" y="20980"/>
                  </a:cubicBezTo>
                  <a:cubicBezTo>
                    <a:pt x="4644" y="20444"/>
                    <a:pt x="4549" y="19896"/>
                    <a:pt x="4478" y="19348"/>
                  </a:cubicBezTo>
                  <a:cubicBezTo>
                    <a:pt x="4382" y="18575"/>
                    <a:pt x="4347" y="17765"/>
                    <a:pt x="4347" y="16967"/>
                  </a:cubicBezTo>
                  <a:cubicBezTo>
                    <a:pt x="4323" y="15669"/>
                    <a:pt x="4382" y="14336"/>
                    <a:pt x="4501" y="12991"/>
                  </a:cubicBezTo>
                  <a:cubicBezTo>
                    <a:pt x="4561" y="12229"/>
                    <a:pt x="4644" y="11478"/>
                    <a:pt x="4716" y="10705"/>
                  </a:cubicBezTo>
                  <a:cubicBezTo>
                    <a:pt x="5013" y="7740"/>
                    <a:pt x="5311" y="4763"/>
                    <a:pt x="5037" y="2049"/>
                  </a:cubicBezTo>
                  <a:cubicBezTo>
                    <a:pt x="4728" y="1858"/>
                    <a:pt x="4406" y="1692"/>
                    <a:pt x="4073" y="1537"/>
                  </a:cubicBezTo>
                  <a:cubicBezTo>
                    <a:pt x="3882" y="1442"/>
                    <a:pt x="3704" y="1358"/>
                    <a:pt x="3513" y="1263"/>
                  </a:cubicBezTo>
                  <a:cubicBezTo>
                    <a:pt x="3299" y="1180"/>
                    <a:pt x="3073" y="1072"/>
                    <a:pt x="2870" y="977"/>
                  </a:cubicBezTo>
                  <a:cubicBezTo>
                    <a:pt x="2644" y="894"/>
                    <a:pt x="2442" y="799"/>
                    <a:pt x="2215" y="715"/>
                  </a:cubicBezTo>
                  <a:cubicBezTo>
                    <a:pt x="1525" y="465"/>
                    <a:pt x="834" y="227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69;p72">
              <a:extLst>
                <a:ext uri="{FF2B5EF4-FFF2-40B4-BE49-F238E27FC236}">
                  <a16:creationId xmlns:a16="http://schemas.microsoft.com/office/drawing/2014/main" id="{DCCBB708-95B5-4620-B325-1E2F34A6023A}"/>
                </a:ext>
              </a:extLst>
            </p:cNvPr>
            <p:cNvSpPr/>
            <p:nvPr/>
          </p:nvSpPr>
          <p:spPr>
            <a:xfrm>
              <a:off x="1408800" y="2800175"/>
              <a:ext cx="116100" cy="72950"/>
            </a:xfrm>
            <a:custGeom>
              <a:avLst/>
              <a:gdLst/>
              <a:ahLst/>
              <a:cxnLst/>
              <a:rect l="l" t="t" r="r" b="b"/>
              <a:pathLst>
                <a:path w="4644" h="2918" extrusionOk="0">
                  <a:moveTo>
                    <a:pt x="4644" y="1"/>
                  </a:moveTo>
                  <a:lnTo>
                    <a:pt x="4644" y="1"/>
                  </a:lnTo>
                  <a:cubicBezTo>
                    <a:pt x="3525" y="358"/>
                    <a:pt x="2358" y="560"/>
                    <a:pt x="1191" y="655"/>
                  </a:cubicBezTo>
                  <a:cubicBezTo>
                    <a:pt x="929" y="667"/>
                    <a:pt x="667" y="679"/>
                    <a:pt x="417" y="691"/>
                  </a:cubicBezTo>
                  <a:cubicBezTo>
                    <a:pt x="298" y="715"/>
                    <a:pt x="191" y="715"/>
                    <a:pt x="72" y="715"/>
                  </a:cubicBezTo>
                  <a:lnTo>
                    <a:pt x="60" y="1132"/>
                  </a:lnTo>
                  <a:cubicBezTo>
                    <a:pt x="36" y="1203"/>
                    <a:pt x="36" y="1286"/>
                    <a:pt x="36" y="1370"/>
                  </a:cubicBezTo>
                  <a:cubicBezTo>
                    <a:pt x="24" y="1882"/>
                    <a:pt x="12" y="2394"/>
                    <a:pt x="0" y="2918"/>
                  </a:cubicBezTo>
                  <a:cubicBezTo>
                    <a:pt x="1489" y="2787"/>
                    <a:pt x="2977" y="2584"/>
                    <a:pt x="4429" y="2287"/>
                  </a:cubicBezTo>
                  <a:cubicBezTo>
                    <a:pt x="4489" y="1525"/>
                    <a:pt x="4560" y="774"/>
                    <a:pt x="4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70;p72">
              <a:extLst>
                <a:ext uri="{FF2B5EF4-FFF2-40B4-BE49-F238E27FC236}">
                  <a16:creationId xmlns:a16="http://schemas.microsoft.com/office/drawing/2014/main" id="{11978A2F-C091-48BD-AB9B-A296866BCFB7}"/>
                </a:ext>
              </a:extLst>
            </p:cNvPr>
            <p:cNvSpPr/>
            <p:nvPr/>
          </p:nvSpPr>
          <p:spPr>
            <a:xfrm>
              <a:off x="1408200" y="2956450"/>
              <a:ext cx="111050" cy="75325"/>
            </a:xfrm>
            <a:custGeom>
              <a:avLst/>
              <a:gdLst/>
              <a:ahLst/>
              <a:cxnLst/>
              <a:rect l="l" t="t" r="r" b="b"/>
              <a:pathLst>
                <a:path w="4442" h="3013" extrusionOk="0">
                  <a:moveTo>
                    <a:pt x="4275" y="0"/>
                  </a:moveTo>
                  <a:cubicBezTo>
                    <a:pt x="2882" y="334"/>
                    <a:pt x="1453" y="560"/>
                    <a:pt x="0" y="679"/>
                  </a:cubicBezTo>
                  <a:cubicBezTo>
                    <a:pt x="36" y="1465"/>
                    <a:pt x="84" y="2239"/>
                    <a:pt x="143" y="3013"/>
                  </a:cubicBezTo>
                  <a:cubicBezTo>
                    <a:pt x="1584" y="2894"/>
                    <a:pt x="3025" y="2691"/>
                    <a:pt x="4442" y="2393"/>
                  </a:cubicBezTo>
                  <a:cubicBezTo>
                    <a:pt x="4346" y="1620"/>
                    <a:pt x="4311" y="810"/>
                    <a:pt x="4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1;p72">
              <a:extLst>
                <a:ext uri="{FF2B5EF4-FFF2-40B4-BE49-F238E27FC236}">
                  <a16:creationId xmlns:a16="http://schemas.microsoft.com/office/drawing/2014/main" id="{9C230707-F2D1-48BC-A92D-5487CB294614}"/>
                </a:ext>
              </a:extLst>
            </p:cNvPr>
            <p:cNvSpPr/>
            <p:nvPr/>
          </p:nvSpPr>
          <p:spPr>
            <a:xfrm>
              <a:off x="1409700" y="2550150"/>
              <a:ext cx="84850" cy="283675"/>
            </a:xfrm>
            <a:custGeom>
              <a:avLst/>
              <a:gdLst/>
              <a:ahLst/>
              <a:cxnLst/>
              <a:rect l="l" t="t" r="r" b="b"/>
              <a:pathLst>
                <a:path w="3394" h="11347" extrusionOk="0">
                  <a:moveTo>
                    <a:pt x="2131" y="0"/>
                  </a:moveTo>
                  <a:cubicBezTo>
                    <a:pt x="1691" y="2060"/>
                    <a:pt x="1036" y="4084"/>
                    <a:pt x="202" y="6037"/>
                  </a:cubicBezTo>
                  <a:cubicBezTo>
                    <a:pt x="179" y="6680"/>
                    <a:pt x="155" y="7323"/>
                    <a:pt x="143" y="7954"/>
                  </a:cubicBezTo>
                  <a:cubicBezTo>
                    <a:pt x="107" y="8870"/>
                    <a:pt x="60" y="9787"/>
                    <a:pt x="36" y="10692"/>
                  </a:cubicBezTo>
                  <a:lnTo>
                    <a:pt x="24" y="11109"/>
                  </a:lnTo>
                  <a:cubicBezTo>
                    <a:pt x="0" y="11192"/>
                    <a:pt x="0" y="11276"/>
                    <a:pt x="0" y="11347"/>
                  </a:cubicBezTo>
                  <a:cubicBezTo>
                    <a:pt x="119" y="11145"/>
                    <a:pt x="238" y="10918"/>
                    <a:pt x="357" y="10692"/>
                  </a:cubicBezTo>
                  <a:cubicBezTo>
                    <a:pt x="417" y="10597"/>
                    <a:pt x="464" y="10478"/>
                    <a:pt x="524" y="10371"/>
                  </a:cubicBezTo>
                  <a:cubicBezTo>
                    <a:pt x="2060" y="7323"/>
                    <a:pt x="3036" y="3965"/>
                    <a:pt x="3393" y="560"/>
                  </a:cubicBezTo>
                  <a:cubicBezTo>
                    <a:pt x="3191" y="453"/>
                    <a:pt x="2977" y="369"/>
                    <a:pt x="2786" y="262"/>
                  </a:cubicBezTo>
                  <a:cubicBezTo>
                    <a:pt x="2560" y="155"/>
                    <a:pt x="2357" y="84"/>
                    <a:pt x="2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2;p72">
              <a:extLst>
                <a:ext uri="{FF2B5EF4-FFF2-40B4-BE49-F238E27FC236}">
                  <a16:creationId xmlns:a16="http://schemas.microsoft.com/office/drawing/2014/main" id="{D4277179-6696-4D21-B4E3-8574F870A115}"/>
                </a:ext>
              </a:extLst>
            </p:cNvPr>
            <p:cNvSpPr/>
            <p:nvPr/>
          </p:nvSpPr>
          <p:spPr>
            <a:xfrm>
              <a:off x="1081675" y="2504300"/>
              <a:ext cx="212550" cy="590575"/>
            </a:xfrm>
            <a:custGeom>
              <a:avLst/>
              <a:gdLst/>
              <a:ahLst/>
              <a:cxnLst/>
              <a:rect l="l" t="t" r="r" b="b"/>
              <a:pathLst>
                <a:path w="8502" h="23623" extrusionOk="0">
                  <a:moveTo>
                    <a:pt x="8025" y="1"/>
                  </a:moveTo>
                  <a:cubicBezTo>
                    <a:pt x="7501" y="1"/>
                    <a:pt x="6751" y="84"/>
                    <a:pt x="5953" y="239"/>
                  </a:cubicBezTo>
                  <a:cubicBezTo>
                    <a:pt x="5680" y="275"/>
                    <a:pt x="5406" y="334"/>
                    <a:pt x="5132" y="394"/>
                  </a:cubicBezTo>
                  <a:cubicBezTo>
                    <a:pt x="4787" y="477"/>
                    <a:pt x="4465" y="548"/>
                    <a:pt x="4132" y="632"/>
                  </a:cubicBezTo>
                  <a:cubicBezTo>
                    <a:pt x="3870" y="715"/>
                    <a:pt x="3596" y="787"/>
                    <a:pt x="3346" y="858"/>
                  </a:cubicBezTo>
                  <a:cubicBezTo>
                    <a:pt x="2572" y="1108"/>
                    <a:pt x="1989" y="1382"/>
                    <a:pt x="1870" y="1608"/>
                  </a:cubicBezTo>
                  <a:cubicBezTo>
                    <a:pt x="1548" y="2227"/>
                    <a:pt x="1179" y="3739"/>
                    <a:pt x="1143" y="4430"/>
                  </a:cubicBezTo>
                  <a:cubicBezTo>
                    <a:pt x="1036" y="6418"/>
                    <a:pt x="893" y="8585"/>
                    <a:pt x="727" y="10835"/>
                  </a:cubicBezTo>
                  <a:cubicBezTo>
                    <a:pt x="679" y="11633"/>
                    <a:pt x="619" y="12431"/>
                    <a:pt x="560" y="13229"/>
                  </a:cubicBezTo>
                  <a:cubicBezTo>
                    <a:pt x="477" y="14514"/>
                    <a:pt x="381" y="15800"/>
                    <a:pt x="298" y="17050"/>
                  </a:cubicBezTo>
                  <a:cubicBezTo>
                    <a:pt x="250" y="17943"/>
                    <a:pt x="191" y="18813"/>
                    <a:pt x="131" y="19658"/>
                  </a:cubicBezTo>
                  <a:cubicBezTo>
                    <a:pt x="84" y="20444"/>
                    <a:pt x="48" y="21206"/>
                    <a:pt x="0" y="21956"/>
                  </a:cubicBezTo>
                  <a:cubicBezTo>
                    <a:pt x="0" y="21956"/>
                    <a:pt x="4156" y="23289"/>
                    <a:pt x="6549" y="23623"/>
                  </a:cubicBezTo>
                  <a:cubicBezTo>
                    <a:pt x="6739" y="22789"/>
                    <a:pt x="6930" y="21932"/>
                    <a:pt x="7096" y="21063"/>
                  </a:cubicBezTo>
                  <a:cubicBezTo>
                    <a:pt x="7239" y="20301"/>
                    <a:pt x="7394" y="19503"/>
                    <a:pt x="7513" y="18717"/>
                  </a:cubicBezTo>
                  <a:cubicBezTo>
                    <a:pt x="7727" y="17408"/>
                    <a:pt x="7906" y="16074"/>
                    <a:pt x="8049" y="14717"/>
                  </a:cubicBezTo>
                  <a:cubicBezTo>
                    <a:pt x="8061" y="14503"/>
                    <a:pt x="8097" y="14300"/>
                    <a:pt x="8108" y="14086"/>
                  </a:cubicBezTo>
                  <a:cubicBezTo>
                    <a:pt x="8156" y="13598"/>
                    <a:pt x="8204" y="13121"/>
                    <a:pt x="8228" y="12633"/>
                  </a:cubicBezTo>
                  <a:cubicBezTo>
                    <a:pt x="8239" y="12502"/>
                    <a:pt x="8239" y="12359"/>
                    <a:pt x="8263" y="12228"/>
                  </a:cubicBezTo>
                  <a:cubicBezTo>
                    <a:pt x="8299" y="11538"/>
                    <a:pt x="8347" y="10847"/>
                    <a:pt x="8382" y="10157"/>
                  </a:cubicBezTo>
                  <a:cubicBezTo>
                    <a:pt x="8406" y="9526"/>
                    <a:pt x="8418" y="8895"/>
                    <a:pt x="8430" y="8264"/>
                  </a:cubicBezTo>
                  <a:cubicBezTo>
                    <a:pt x="8501" y="5430"/>
                    <a:pt x="8359" y="2632"/>
                    <a:pt x="8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73;p72">
              <a:extLst>
                <a:ext uri="{FF2B5EF4-FFF2-40B4-BE49-F238E27FC236}">
                  <a16:creationId xmlns:a16="http://schemas.microsoft.com/office/drawing/2014/main" id="{5400DF33-3BE7-4AB7-BC1A-3D0238A94538}"/>
                </a:ext>
              </a:extLst>
            </p:cNvPr>
            <p:cNvSpPr/>
            <p:nvPr/>
          </p:nvSpPr>
          <p:spPr>
            <a:xfrm>
              <a:off x="1095650" y="2775775"/>
              <a:ext cx="192625" cy="96750"/>
            </a:xfrm>
            <a:custGeom>
              <a:avLst/>
              <a:gdLst/>
              <a:ahLst/>
              <a:cxnLst/>
              <a:rect l="l" t="t" r="r" b="b"/>
              <a:pathLst>
                <a:path w="7705" h="3870" extrusionOk="0">
                  <a:moveTo>
                    <a:pt x="168" y="0"/>
                  </a:moveTo>
                  <a:cubicBezTo>
                    <a:pt x="108" y="786"/>
                    <a:pt x="49" y="1596"/>
                    <a:pt x="1" y="2393"/>
                  </a:cubicBezTo>
                  <a:cubicBezTo>
                    <a:pt x="2430" y="3167"/>
                    <a:pt x="4942" y="3667"/>
                    <a:pt x="7478" y="3870"/>
                  </a:cubicBezTo>
                  <a:cubicBezTo>
                    <a:pt x="7490" y="3667"/>
                    <a:pt x="7526" y="3453"/>
                    <a:pt x="7538" y="3251"/>
                  </a:cubicBezTo>
                  <a:lnTo>
                    <a:pt x="7704" y="1381"/>
                  </a:lnTo>
                  <a:lnTo>
                    <a:pt x="6359" y="1203"/>
                  </a:lnTo>
                  <a:cubicBezTo>
                    <a:pt x="4275" y="905"/>
                    <a:pt x="2204" y="51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74;p72">
              <a:extLst>
                <a:ext uri="{FF2B5EF4-FFF2-40B4-BE49-F238E27FC236}">
                  <a16:creationId xmlns:a16="http://schemas.microsoft.com/office/drawing/2014/main" id="{C9CD96DD-3F69-49BA-A3A0-DA953D171E2C}"/>
                </a:ext>
              </a:extLst>
            </p:cNvPr>
            <p:cNvSpPr/>
            <p:nvPr/>
          </p:nvSpPr>
          <p:spPr>
            <a:xfrm>
              <a:off x="1084650" y="2931150"/>
              <a:ext cx="184575" cy="99725"/>
            </a:xfrm>
            <a:custGeom>
              <a:avLst/>
              <a:gdLst/>
              <a:ahLst/>
              <a:cxnLst/>
              <a:rect l="l" t="t" r="r" b="b"/>
              <a:pathLst>
                <a:path w="7383" h="3989" extrusionOk="0">
                  <a:moveTo>
                    <a:pt x="167" y="0"/>
                  </a:moveTo>
                  <a:cubicBezTo>
                    <a:pt x="108" y="893"/>
                    <a:pt x="48" y="1751"/>
                    <a:pt x="0" y="2584"/>
                  </a:cubicBezTo>
                  <a:cubicBezTo>
                    <a:pt x="2263" y="3298"/>
                    <a:pt x="4596" y="3763"/>
                    <a:pt x="6966" y="3989"/>
                  </a:cubicBezTo>
                  <a:cubicBezTo>
                    <a:pt x="7108" y="3227"/>
                    <a:pt x="7251" y="2441"/>
                    <a:pt x="7382" y="1643"/>
                  </a:cubicBezTo>
                  <a:cubicBezTo>
                    <a:pt x="4906" y="1393"/>
                    <a:pt x="2489" y="846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75;p72">
              <a:extLst>
                <a:ext uri="{FF2B5EF4-FFF2-40B4-BE49-F238E27FC236}">
                  <a16:creationId xmlns:a16="http://schemas.microsoft.com/office/drawing/2014/main" id="{0A93FC0C-716E-473E-9283-46C48603048F}"/>
                </a:ext>
              </a:extLst>
            </p:cNvPr>
            <p:cNvSpPr/>
            <p:nvPr/>
          </p:nvSpPr>
          <p:spPr>
            <a:xfrm>
              <a:off x="1184650" y="2510850"/>
              <a:ext cx="107775" cy="309300"/>
            </a:xfrm>
            <a:custGeom>
              <a:avLst/>
              <a:gdLst/>
              <a:ahLst/>
              <a:cxnLst/>
              <a:rect l="l" t="t" r="r" b="b"/>
              <a:pathLst>
                <a:path w="4311" h="12372" extrusionOk="0">
                  <a:moveTo>
                    <a:pt x="1823" y="1"/>
                  </a:moveTo>
                  <a:cubicBezTo>
                    <a:pt x="1549" y="48"/>
                    <a:pt x="1263" y="108"/>
                    <a:pt x="1001" y="167"/>
                  </a:cubicBezTo>
                  <a:cubicBezTo>
                    <a:pt x="656" y="239"/>
                    <a:pt x="334" y="322"/>
                    <a:pt x="1" y="406"/>
                  </a:cubicBezTo>
                  <a:cubicBezTo>
                    <a:pt x="477" y="4132"/>
                    <a:pt x="1763" y="8026"/>
                    <a:pt x="3561" y="11407"/>
                  </a:cubicBezTo>
                  <a:cubicBezTo>
                    <a:pt x="3668" y="11585"/>
                    <a:pt x="3751" y="11764"/>
                    <a:pt x="3859" y="11943"/>
                  </a:cubicBezTo>
                  <a:cubicBezTo>
                    <a:pt x="3942" y="12086"/>
                    <a:pt x="4013" y="12228"/>
                    <a:pt x="4109" y="12371"/>
                  </a:cubicBezTo>
                  <a:cubicBezTo>
                    <a:pt x="4120" y="12240"/>
                    <a:pt x="4120" y="12097"/>
                    <a:pt x="4144" y="11966"/>
                  </a:cubicBezTo>
                  <a:cubicBezTo>
                    <a:pt x="4180" y="11276"/>
                    <a:pt x="4228" y="10585"/>
                    <a:pt x="4263" y="9895"/>
                  </a:cubicBezTo>
                  <a:cubicBezTo>
                    <a:pt x="4287" y="9264"/>
                    <a:pt x="4299" y="8633"/>
                    <a:pt x="4311" y="8002"/>
                  </a:cubicBezTo>
                  <a:cubicBezTo>
                    <a:pt x="3192" y="5442"/>
                    <a:pt x="2335" y="2763"/>
                    <a:pt x="18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76;p72">
              <a:extLst>
                <a:ext uri="{FF2B5EF4-FFF2-40B4-BE49-F238E27FC236}">
                  <a16:creationId xmlns:a16="http://schemas.microsoft.com/office/drawing/2014/main" id="{713F8D79-2CE9-4E4D-B468-4ED43B916F59}"/>
                </a:ext>
              </a:extLst>
            </p:cNvPr>
            <p:cNvSpPr/>
            <p:nvPr/>
          </p:nvSpPr>
          <p:spPr>
            <a:xfrm>
              <a:off x="913800" y="2654625"/>
              <a:ext cx="213150" cy="429250"/>
            </a:xfrm>
            <a:custGeom>
              <a:avLst/>
              <a:gdLst/>
              <a:ahLst/>
              <a:cxnLst/>
              <a:rect l="l" t="t" r="r" b="b"/>
              <a:pathLst>
                <a:path w="8526" h="17170" extrusionOk="0">
                  <a:moveTo>
                    <a:pt x="5287" y="0"/>
                  </a:moveTo>
                  <a:cubicBezTo>
                    <a:pt x="5060" y="322"/>
                    <a:pt x="4798" y="655"/>
                    <a:pt x="4525" y="1012"/>
                  </a:cubicBezTo>
                  <a:cubicBezTo>
                    <a:pt x="4048" y="1620"/>
                    <a:pt x="3513" y="2275"/>
                    <a:pt x="2989" y="2906"/>
                  </a:cubicBezTo>
                  <a:cubicBezTo>
                    <a:pt x="1655" y="4525"/>
                    <a:pt x="369" y="6073"/>
                    <a:pt x="250" y="6775"/>
                  </a:cubicBezTo>
                  <a:cubicBezTo>
                    <a:pt x="0" y="8180"/>
                    <a:pt x="3227" y="14193"/>
                    <a:pt x="5751" y="17169"/>
                  </a:cubicBezTo>
                  <a:cubicBezTo>
                    <a:pt x="6406" y="16812"/>
                    <a:pt x="7203" y="16157"/>
                    <a:pt x="7930" y="15776"/>
                  </a:cubicBezTo>
                  <a:cubicBezTo>
                    <a:pt x="6763" y="13562"/>
                    <a:pt x="5465" y="10645"/>
                    <a:pt x="5060" y="8168"/>
                  </a:cubicBezTo>
                  <a:cubicBezTo>
                    <a:pt x="5346" y="7787"/>
                    <a:pt x="5632" y="7406"/>
                    <a:pt x="5906" y="7037"/>
                  </a:cubicBezTo>
                  <a:cubicBezTo>
                    <a:pt x="6608" y="6132"/>
                    <a:pt x="7323" y="5287"/>
                    <a:pt x="8096" y="4406"/>
                  </a:cubicBezTo>
                  <a:cubicBezTo>
                    <a:pt x="8251" y="4239"/>
                    <a:pt x="8382" y="4060"/>
                    <a:pt x="8525" y="3894"/>
                  </a:cubicBezTo>
                  <a:cubicBezTo>
                    <a:pt x="7180" y="2405"/>
                    <a:pt x="6489" y="1370"/>
                    <a:pt x="5287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77;p72">
              <a:extLst>
                <a:ext uri="{FF2B5EF4-FFF2-40B4-BE49-F238E27FC236}">
                  <a16:creationId xmlns:a16="http://schemas.microsoft.com/office/drawing/2014/main" id="{DC8FEDB3-603A-44A0-9BD1-C84322FA931D}"/>
                </a:ext>
              </a:extLst>
            </p:cNvPr>
            <p:cNvSpPr/>
            <p:nvPr/>
          </p:nvSpPr>
          <p:spPr>
            <a:xfrm>
              <a:off x="988500" y="2679025"/>
              <a:ext cx="127425" cy="151250"/>
            </a:xfrm>
            <a:custGeom>
              <a:avLst/>
              <a:gdLst/>
              <a:ahLst/>
              <a:cxnLst/>
              <a:rect l="l" t="t" r="r" b="b"/>
              <a:pathLst>
                <a:path w="5097" h="6050" extrusionOk="0">
                  <a:moveTo>
                    <a:pt x="1537" y="1"/>
                  </a:moveTo>
                  <a:cubicBezTo>
                    <a:pt x="1060" y="608"/>
                    <a:pt x="525" y="1263"/>
                    <a:pt x="1" y="1894"/>
                  </a:cubicBezTo>
                  <a:cubicBezTo>
                    <a:pt x="739" y="3430"/>
                    <a:pt x="1715" y="4835"/>
                    <a:pt x="2918" y="6049"/>
                  </a:cubicBezTo>
                  <a:cubicBezTo>
                    <a:pt x="3620" y="5156"/>
                    <a:pt x="4323" y="4287"/>
                    <a:pt x="5097" y="3394"/>
                  </a:cubicBezTo>
                  <a:cubicBezTo>
                    <a:pt x="3799" y="2406"/>
                    <a:pt x="2596" y="1275"/>
                    <a:pt x="1537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78;p72">
              <a:extLst>
                <a:ext uri="{FF2B5EF4-FFF2-40B4-BE49-F238E27FC236}">
                  <a16:creationId xmlns:a16="http://schemas.microsoft.com/office/drawing/2014/main" id="{FE82CFB6-5E32-408D-9C89-EAFA55701A55}"/>
                </a:ext>
              </a:extLst>
            </p:cNvPr>
            <p:cNvSpPr/>
            <p:nvPr/>
          </p:nvSpPr>
          <p:spPr>
            <a:xfrm>
              <a:off x="981950" y="2540350"/>
              <a:ext cx="206850" cy="298850"/>
            </a:xfrm>
            <a:custGeom>
              <a:avLst/>
              <a:gdLst/>
              <a:ahLst/>
              <a:cxnLst/>
              <a:rect l="l" t="t" r="r" b="b"/>
              <a:pathLst>
                <a:path w="8274" h="11954" extrusionOk="0">
                  <a:moveTo>
                    <a:pt x="6262" y="1"/>
                  </a:moveTo>
                  <a:cubicBezTo>
                    <a:pt x="6209" y="1"/>
                    <a:pt x="6153" y="4"/>
                    <a:pt x="6097" y="11"/>
                  </a:cubicBezTo>
                  <a:cubicBezTo>
                    <a:pt x="4751" y="190"/>
                    <a:pt x="2049" y="4214"/>
                    <a:pt x="1" y="7143"/>
                  </a:cubicBezTo>
                  <a:cubicBezTo>
                    <a:pt x="1501" y="8929"/>
                    <a:pt x="3215" y="10536"/>
                    <a:pt x="5061" y="11953"/>
                  </a:cubicBezTo>
                  <a:cubicBezTo>
                    <a:pt x="6537" y="10108"/>
                    <a:pt x="7216" y="8036"/>
                    <a:pt x="7811" y="5762"/>
                  </a:cubicBezTo>
                  <a:cubicBezTo>
                    <a:pt x="8274" y="3970"/>
                    <a:pt x="8063" y="1"/>
                    <a:pt x="6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79;p72">
              <a:extLst>
                <a:ext uri="{FF2B5EF4-FFF2-40B4-BE49-F238E27FC236}">
                  <a16:creationId xmlns:a16="http://schemas.microsoft.com/office/drawing/2014/main" id="{8FF45DED-F7EE-4D35-81B6-0451A0397BE8}"/>
                </a:ext>
              </a:extLst>
            </p:cNvPr>
            <p:cNvSpPr/>
            <p:nvPr/>
          </p:nvSpPr>
          <p:spPr>
            <a:xfrm>
              <a:off x="1053100" y="3030950"/>
              <a:ext cx="166700" cy="139025"/>
            </a:xfrm>
            <a:custGeom>
              <a:avLst/>
              <a:gdLst/>
              <a:ahLst/>
              <a:cxnLst/>
              <a:rect l="l" t="t" r="r" b="b"/>
              <a:pathLst>
                <a:path w="6668" h="5561" extrusionOk="0">
                  <a:moveTo>
                    <a:pt x="4805" y="0"/>
                  </a:moveTo>
                  <a:cubicBezTo>
                    <a:pt x="4751" y="0"/>
                    <a:pt x="4698" y="3"/>
                    <a:pt x="4644" y="9"/>
                  </a:cubicBezTo>
                  <a:cubicBezTo>
                    <a:pt x="3965" y="68"/>
                    <a:pt x="2655" y="449"/>
                    <a:pt x="1691" y="556"/>
                  </a:cubicBezTo>
                  <a:cubicBezTo>
                    <a:pt x="1024" y="616"/>
                    <a:pt x="560" y="1342"/>
                    <a:pt x="0" y="1759"/>
                  </a:cubicBezTo>
                  <a:cubicBezTo>
                    <a:pt x="391" y="2713"/>
                    <a:pt x="1384" y="3361"/>
                    <a:pt x="2403" y="3361"/>
                  </a:cubicBezTo>
                  <a:cubicBezTo>
                    <a:pt x="2503" y="3361"/>
                    <a:pt x="2603" y="3355"/>
                    <a:pt x="2703" y="3343"/>
                  </a:cubicBezTo>
                  <a:cubicBezTo>
                    <a:pt x="2977" y="3819"/>
                    <a:pt x="3036" y="4164"/>
                    <a:pt x="3096" y="4319"/>
                  </a:cubicBezTo>
                  <a:cubicBezTo>
                    <a:pt x="3132" y="4474"/>
                    <a:pt x="2870" y="5486"/>
                    <a:pt x="3251" y="5557"/>
                  </a:cubicBezTo>
                  <a:cubicBezTo>
                    <a:pt x="3262" y="5559"/>
                    <a:pt x="3273" y="5560"/>
                    <a:pt x="3285" y="5560"/>
                  </a:cubicBezTo>
                  <a:cubicBezTo>
                    <a:pt x="3622" y="5560"/>
                    <a:pt x="3833" y="4544"/>
                    <a:pt x="3787" y="4164"/>
                  </a:cubicBezTo>
                  <a:cubicBezTo>
                    <a:pt x="3763" y="3878"/>
                    <a:pt x="3715" y="3343"/>
                    <a:pt x="3489" y="2771"/>
                  </a:cubicBezTo>
                  <a:lnTo>
                    <a:pt x="3489" y="2771"/>
                  </a:lnTo>
                  <a:cubicBezTo>
                    <a:pt x="3834" y="3247"/>
                    <a:pt x="3989" y="3426"/>
                    <a:pt x="4072" y="3747"/>
                  </a:cubicBezTo>
                  <a:cubicBezTo>
                    <a:pt x="4178" y="4122"/>
                    <a:pt x="3961" y="5094"/>
                    <a:pt x="4337" y="5094"/>
                  </a:cubicBezTo>
                  <a:cubicBezTo>
                    <a:pt x="4344" y="5094"/>
                    <a:pt x="4351" y="5093"/>
                    <a:pt x="4358" y="5093"/>
                  </a:cubicBezTo>
                  <a:cubicBezTo>
                    <a:pt x="4965" y="5033"/>
                    <a:pt x="4858" y="3759"/>
                    <a:pt x="4799" y="3426"/>
                  </a:cubicBezTo>
                  <a:cubicBezTo>
                    <a:pt x="4727" y="3104"/>
                    <a:pt x="4620" y="2581"/>
                    <a:pt x="4227" y="2033"/>
                  </a:cubicBezTo>
                  <a:lnTo>
                    <a:pt x="4227" y="2033"/>
                  </a:lnTo>
                  <a:cubicBezTo>
                    <a:pt x="4608" y="2223"/>
                    <a:pt x="5013" y="2640"/>
                    <a:pt x="5096" y="2878"/>
                  </a:cubicBezTo>
                  <a:cubicBezTo>
                    <a:pt x="5251" y="3271"/>
                    <a:pt x="5025" y="3771"/>
                    <a:pt x="5156" y="4045"/>
                  </a:cubicBezTo>
                  <a:cubicBezTo>
                    <a:pt x="5209" y="4151"/>
                    <a:pt x="5294" y="4216"/>
                    <a:pt x="5392" y="4216"/>
                  </a:cubicBezTo>
                  <a:cubicBezTo>
                    <a:pt x="5493" y="4216"/>
                    <a:pt x="5607" y="4148"/>
                    <a:pt x="5715" y="3985"/>
                  </a:cubicBezTo>
                  <a:cubicBezTo>
                    <a:pt x="5858" y="3747"/>
                    <a:pt x="6049" y="2854"/>
                    <a:pt x="5846" y="2390"/>
                  </a:cubicBezTo>
                  <a:cubicBezTo>
                    <a:pt x="5739" y="2164"/>
                    <a:pt x="5215" y="1569"/>
                    <a:pt x="4799" y="1128"/>
                  </a:cubicBezTo>
                  <a:cubicBezTo>
                    <a:pt x="4953" y="1059"/>
                    <a:pt x="5131" y="1034"/>
                    <a:pt x="5308" y="1034"/>
                  </a:cubicBezTo>
                  <a:cubicBezTo>
                    <a:pt x="5377" y="1034"/>
                    <a:pt x="5446" y="1038"/>
                    <a:pt x="5513" y="1045"/>
                  </a:cubicBezTo>
                  <a:cubicBezTo>
                    <a:pt x="5715" y="1497"/>
                    <a:pt x="5751" y="2045"/>
                    <a:pt x="6132" y="2330"/>
                  </a:cubicBezTo>
                  <a:cubicBezTo>
                    <a:pt x="6236" y="2404"/>
                    <a:pt x="6334" y="2456"/>
                    <a:pt x="6418" y="2456"/>
                  </a:cubicBezTo>
                  <a:cubicBezTo>
                    <a:pt x="6496" y="2456"/>
                    <a:pt x="6562" y="2410"/>
                    <a:pt x="6608" y="2295"/>
                  </a:cubicBezTo>
                  <a:cubicBezTo>
                    <a:pt x="6668" y="2140"/>
                    <a:pt x="6513" y="1140"/>
                    <a:pt x="6382" y="568"/>
                  </a:cubicBezTo>
                  <a:cubicBezTo>
                    <a:pt x="6346" y="449"/>
                    <a:pt x="6311" y="330"/>
                    <a:pt x="6215" y="259"/>
                  </a:cubicBezTo>
                  <a:cubicBezTo>
                    <a:pt x="6144" y="211"/>
                    <a:pt x="6049" y="199"/>
                    <a:pt x="5965" y="187"/>
                  </a:cubicBezTo>
                  <a:cubicBezTo>
                    <a:pt x="5568" y="135"/>
                    <a:pt x="5190" y="0"/>
                    <a:pt x="4805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27C805D-BEB7-47E1-AB53-D79EB2E26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18" y="0"/>
            <a:ext cx="72755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79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78262EB-1BD8-4C34-9BEF-F8EA44953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475" y="-1"/>
            <a:ext cx="3680195" cy="520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85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6"/>
          <p:cNvSpPr txBox="1">
            <a:spLocks noGrp="1"/>
          </p:cNvSpPr>
          <p:nvPr>
            <p:ph type="title"/>
          </p:nvPr>
        </p:nvSpPr>
        <p:spPr>
          <a:xfrm>
            <a:off x="1555618" y="825024"/>
            <a:ext cx="3047581" cy="6462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/>
              <a:t>Kanalizace ul. U Mlýna</a:t>
            </a:r>
            <a:endParaRPr sz="2400" dirty="0"/>
          </a:p>
        </p:txBody>
      </p:sp>
      <p:sp>
        <p:nvSpPr>
          <p:cNvPr id="1258" name="Google Shape;1258;p56"/>
          <p:cNvSpPr txBox="1">
            <a:spLocks noGrp="1"/>
          </p:cNvSpPr>
          <p:nvPr>
            <p:ph type="subTitle" idx="1"/>
          </p:nvPr>
        </p:nvSpPr>
        <p:spPr>
          <a:xfrm>
            <a:off x="495014" y="1856301"/>
            <a:ext cx="3943182" cy="29975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Projekt: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Administrace: JANČÁLEK s.r.o.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Dotace:  podáno SFŽP možná dotace 85-100%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Cena celkem: 10 615 250,- Kč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Řešení problému: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podstatná část trasy původně splašková i dešťová = už není SFŽP podporována = </a:t>
            </a:r>
            <a:r>
              <a:rPr lang="cs-CZ" b="1" dirty="0"/>
              <a:t>domluva </a:t>
            </a:r>
            <a:r>
              <a:rPr lang="cs-CZ" dirty="0"/>
              <a:t>SFŽP i</a:t>
            </a:r>
            <a:r>
              <a:rPr lang="cs-CZ" b="1" dirty="0"/>
              <a:t> </a:t>
            </a:r>
            <a:r>
              <a:rPr lang="cs-CZ" dirty="0"/>
              <a:t>účastníků/místních firem = </a:t>
            </a:r>
            <a:r>
              <a:rPr lang="cs-CZ" b="1" dirty="0"/>
              <a:t>změna projektu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dešťová kanalizace nutné zachytávat/retenční nádrže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59" name="Google Shape;1259;p56"/>
          <p:cNvPicPr preferRelativeResize="0"/>
          <p:nvPr/>
        </p:nvPicPr>
        <p:blipFill rotWithShape="1">
          <a:blip r:embed="rId3">
            <a:alphaModFix/>
          </a:blip>
          <a:srcRect l="25695" t="-10" r="20083" b="10"/>
          <a:stretch/>
        </p:blipFill>
        <p:spPr>
          <a:xfrm>
            <a:off x="4965875" y="0"/>
            <a:ext cx="4178125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0" name="Google Shape;1260;p56"/>
          <p:cNvGrpSpPr/>
          <p:nvPr/>
        </p:nvGrpSpPr>
        <p:grpSpPr>
          <a:xfrm rot="-5400000">
            <a:off x="326077" y="434041"/>
            <a:ext cx="1059125" cy="1267600"/>
            <a:chOff x="5539125" y="3866550"/>
            <a:chExt cx="1059125" cy="1267600"/>
          </a:xfrm>
        </p:grpSpPr>
        <p:sp>
          <p:nvSpPr>
            <p:cNvPr id="1261" name="Google Shape;1261;p56"/>
            <p:cNvSpPr/>
            <p:nvPr/>
          </p:nvSpPr>
          <p:spPr>
            <a:xfrm>
              <a:off x="5539125" y="3866550"/>
              <a:ext cx="1059125" cy="1267600"/>
            </a:xfrm>
            <a:custGeom>
              <a:avLst/>
              <a:gdLst/>
              <a:ahLst/>
              <a:cxnLst/>
              <a:rect l="l" t="t" r="r" b="b"/>
              <a:pathLst>
                <a:path w="42365" h="50704" extrusionOk="0">
                  <a:moveTo>
                    <a:pt x="40463" y="48402"/>
                  </a:moveTo>
                  <a:lnTo>
                    <a:pt x="1" y="0"/>
                  </a:lnTo>
                  <a:lnTo>
                    <a:pt x="1" y="50703"/>
                  </a:lnTo>
                  <a:lnTo>
                    <a:pt x="42364" y="50703"/>
                  </a:lnTo>
                  <a:close/>
                  <a:moveTo>
                    <a:pt x="6338" y="17513"/>
                  </a:moveTo>
                  <a:lnTo>
                    <a:pt x="28788" y="44332"/>
                  </a:lnTo>
                  <a:lnTo>
                    <a:pt x="6338" y="443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2" name="Google Shape;1262;p56"/>
            <p:cNvSpPr/>
            <p:nvPr/>
          </p:nvSpPr>
          <p:spPr>
            <a:xfrm>
              <a:off x="5554125" y="41125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6"/>
            <p:cNvSpPr/>
            <p:nvPr/>
          </p:nvSpPr>
          <p:spPr>
            <a:xfrm>
              <a:off x="5554125" y="418510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6"/>
            <p:cNvSpPr/>
            <p:nvPr/>
          </p:nvSpPr>
          <p:spPr>
            <a:xfrm>
              <a:off x="5554125" y="425765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6"/>
            <p:cNvSpPr/>
            <p:nvPr/>
          </p:nvSpPr>
          <p:spPr>
            <a:xfrm>
              <a:off x="5554125" y="432937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6"/>
            <p:cNvSpPr/>
            <p:nvPr/>
          </p:nvSpPr>
          <p:spPr>
            <a:xfrm>
              <a:off x="5554125" y="44011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6"/>
            <p:cNvSpPr/>
            <p:nvPr/>
          </p:nvSpPr>
          <p:spPr>
            <a:xfrm>
              <a:off x="5554125" y="447280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6"/>
            <p:cNvSpPr/>
            <p:nvPr/>
          </p:nvSpPr>
          <p:spPr>
            <a:xfrm>
              <a:off x="5554125" y="454537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0"/>
                  </a:lnTo>
                  <a:lnTo>
                    <a:pt x="2169" y="500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6"/>
            <p:cNvSpPr/>
            <p:nvPr/>
          </p:nvSpPr>
          <p:spPr>
            <a:xfrm>
              <a:off x="5554125" y="4617075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6"/>
            <p:cNvSpPr/>
            <p:nvPr/>
          </p:nvSpPr>
          <p:spPr>
            <a:xfrm>
              <a:off x="5554125" y="4689625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6"/>
            <p:cNvSpPr/>
            <p:nvPr/>
          </p:nvSpPr>
          <p:spPr>
            <a:xfrm>
              <a:off x="5554125" y="47613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6"/>
            <p:cNvSpPr/>
            <p:nvPr/>
          </p:nvSpPr>
          <p:spPr>
            <a:xfrm>
              <a:off x="5554125" y="48339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6"/>
            <p:cNvSpPr/>
            <p:nvPr/>
          </p:nvSpPr>
          <p:spPr>
            <a:xfrm>
              <a:off x="5554125" y="490562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6"/>
            <p:cNvSpPr/>
            <p:nvPr/>
          </p:nvSpPr>
          <p:spPr>
            <a:xfrm>
              <a:off x="5554125" y="49773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0"/>
                  </a:lnTo>
                  <a:lnTo>
                    <a:pt x="2169" y="500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6"/>
            <p:cNvSpPr/>
            <p:nvPr/>
          </p:nvSpPr>
          <p:spPr>
            <a:xfrm>
              <a:off x="5554125" y="50499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6"/>
            <p:cNvSpPr/>
            <p:nvPr/>
          </p:nvSpPr>
          <p:spPr>
            <a:xfrm>
              <a:off x="5539125" y="5076575"/>
              <a:ext cx="1059125" cy="57575"/>
            </a:xfrm>
            <a:custGeom>
              <a:avLst/>
              <a:gdLst/>
              <a:ahLst/>
              <a:cxnLst/>
              <a:rect l="l" t="t" r="r" b="b"/>
              <a:pathLst>
                <a:path w="42365" h="2303" extrusionOk="0">
                  <a:moveTo>
                    <a:pt x="42364" y="2302"/>
                  </a:moveTo>
                  <a:lnTo>
                    <a:pt x="1" y="2302"/>
                  </a:lnTo>
                  <a:lnTo>
                    <a:pt x="1" y="1"/>
                  </a:lnTo>
                  <a:lnTo>
                    <a:pt x="404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0CEC164-EE32-4CEF-948C-D7FEEE018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482" y="0"/>
            <a:ext cx="406773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45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B1CD9C3-3DED-4954-B4DB-FBE5B66FA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543570" y="642937"/>
            <a:ext cx="5143500" cy="3857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09130FC-AE9E-4FA2-9ACE-D2A933883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24992" y="272001"/>
            <a:ext cx="5143499" cy="459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11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665427A-B663-4675-9C80-1DD7A44B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88569" y="642937"/>
            <a:ext cx="5143500" cy="385762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AF9296E-3E77-4498-AE1B-32AB4E815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189999" y="533255"/>
            <a:ext cx="5143500" cy="407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19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BF67EFF-CB28-47A4-A1B2-75D06FDEA1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26" t="23872" r="39774" b="31570"/>
          <a:stretch/>
        </p:blipFill>
        <p:spPr>
          <a:xfrm>
            <a:off x="0" y="402431"/>
            <a:ext cx="4572000" cy="2512649"/>
          </a:xfrm>
          <a:prstGeom prst="rect">
            <a:avLst/>
          </a:prstGeom>
        </p:spPr>
      </p:pic>
      <p:sp>
        <p:nvSpPr>
          <p:cNvPr id="1582" name="Google Shape;1582;p6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/>
              <a:t>                                                   </a:t>
            </a:r>
            <a:br>
              <a:rPr lang="cs-CZ" sz="2400" dirty="0"/>
            </a:br>
            <a:r>
              <a:rPr lang="cs-CZ" sz="2400" dirty="0"/>
              <a:t>                                                         Vybavení sběrného dvora</a:t>
            </a:r>
            <a:endParaRPr sz="2400" dirty="0"/>
          </a:p>
        </p:txBody>
      </p:sp>
      <p:sp>
        <p:nvSpPr>
          <p:cNvPr id="1605" name="Google Shape;1605;p62"/>
          <p:cNvSpPr txBox="1"/>
          <p:nvPr/>
        </p:nvSpPr>
        <p:spPr>
          <a:xfrm>
            <a:off x="356347" y="3353362"/>
            <a:ext cx="2341853" cy="426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Zřízení RE USE centra</a:t>
            </a:r>
            <a:endParaRPr sz="20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608" name="Google Shape;1608;p62"/>
          <p:cNvSpPr txBox="1"/>
          <p:nvPr/>
        </p:nvSpPr>
        <p:spPr>
          <a:xfrm>
            <a:off x="4982136" y="1566583"/>
            <a:ext cx="3565550" cy="73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rgbClr val="4F4755"/>
                </a:solidFill>
                <a:latin typeface="Roboto"/>
                <a:ea typeface="Roboto"/>
                <a:cs typeface="Roboto"/>
                <a:sym typeface="Roboto"/>
              </a:rPr>
              <a:t>- žádost o dotace SFŽP 1 403 600 Kč</a:t>
            </a:r>
            <a:endParaRPr b="1" dirty="0">
              <a:solidFill>
                <a:srgbClr val="4F475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9" name="Google Shape;1609;p62"/>
          <p:cNvSpPr txBox="1"/>
          <p:nvPr/>
        </p:nvSpPr>
        <p:spPr>
          <a:xfrm>
            <a:off x="3821073" y="3281663"/>
            <a:ext cx="19782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Software pro evidenci sběrného dvora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611" name="Google Shape;1611;p62"/>
          <p:cNvSpPr txBox="1"/>
          <p:nvPr/>
        </p:nvSpPr>
        <p:spPr>
          <a:xfrm>
            <a:off x="6502865" y="3222838"/>
            <a:ext cx="19782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Doplnění o nádoby a kontejnery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1613" name="Google Shape;1613;p62"/>
          <p:cNvGrpSpPr/>
          <p:nvPr/>
        </p:nvGrpSpPr>
        <p:grpSpPr>
          <a:xfrm>
            <a:off x="242774" y="3222838"/>
            <a:ext cx="189489" cy="332132"/>
            <a:chOff x="8370831" y="3202002"/>
            <a:chExt cx="218129" cy="382376"/>
          </a:xfrm>
        </p:grpSpPr>
        <p:sp>
          <p:nvSpPr>
            <p:cNvPr id="1614" name="Google Shape;1614;p62"/>
            <p:cNvSpPr/>
            <p:nvPr/>
          </p:nvSpPr>
          <p:spPr>
            <a:xfrm>
              <a:off x="8370831" y="3202002"/>
              <a:ext cx="218129" cy="382376"/>
            </a:xfrm>
            <a:custGeom>
              <a:avLst/>
              <a:gdLst/>
              <a:ahLst/>
              <a:cxnLst/>
              <a:rect l="l" t="t" r="r" b="b"/>
              <a:pathLst>
                <a:path w="23990" h="42054" extrusionOk="0">
                  <a:moveTo>
                    <a:pt x="11991" y="0"/>
                  </a:moveTo>
                  <a:cubicBezTo>
                    <a:pt x="11992" y="0"/>
                    <a:pt x="11992" y="0"/>
                    <a:pt x="11993" y="0"/>
                  </a:cubicBezTo>
                  <a:lnTo>
                    <a:pt x="11993" y="0"/>
                  </a:lnTo>
                  <a:cubicBezTo>
                    <a:pt x="11994" y="0"/>
                    <a:pt x="11995" y="0"/>
                    <a:pt x="11995" y="0"/>
                  </a:cubicBezTo>
                  <a:close/>
                  <a:moveTo>
                    <a:pt x="11993" y="0"/>
                  </a:moveTo>
                  <a:cubicBezTo>
                    <a:pt x="5373" y="1"/>
                    <a:pt x="1" y="4974"/>
                    <a:pt x="1" y="11110"/>
                  </a:cubicBezTo>
                  <a:cubicBezTo>
                    <a:pt x="1" y="14754"/>
                    <a:pt x="1894" y="17985"/>
                    <a:pt x="4823" y="20011"/>
                  </a:cubicBezTo>
                  <a:lnTo>
                    <a:pt x="12062" y="42054"/>
                  </a:lnTo>
                  <a:lnTo>
                    <a:pt x="18950" y="20154"/>
                  </a:lnTo>
                  <a:cubicBezTo>
                    <a:pt x="21999" y="18136"/>
                    <a:pt x="23990" y="14843"/>
                    <a:pt x="23990" y="11110"/>
                  </a:cubicBezTo>
                  <a:cubicBezTo>
                    <a:pt x="23990" y="4978"/>
                    <a:pt x="18618" y="1"/>
                    <a:pt x="119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2"/>
            <p:cNvSpPr/>
            <p:nvPr/>
          </p:nvSpPr>
          <p:spPr>
            <a:xfrm>
              <a:off x="8397745" y="3226607"/>
              <a:ext cx="164347" cy="152181"/>
            </a:xfrm>
            <a:custGeom>
              <a:avLst/>
              <a:gdLst/>
              <a:ahLst/>
              <a:cxnLst/>
              <a:rect l="l" t="t" r="r" b="b"/>
              <a:pathLst>
                <a:path w="18075" h="16737" extrusionOk="0">
                  <a:moveTo>
                    <a:pt x="9035" y="0"/>
                  </a:moveTo>
                  <a:cubicBezTo>
                    <a:pt x="4045" y="0"/>
                    <a:pt x="1" y="3747"/>
                    <a:pt x="1" y="8368"/>
                  </a:cubicBezTo>
                  <a:cubicBezTo>
                    <a:pt x="1" y="12990"/>
                    <a:pt x="4045" y="16736"/>
                    <a:pt x="9035" y="16736"/>
                  </a:cubicBezTo>
                  <a:cubicBezTo>
                    <a:pt x="14026" y="16736"/>
                    <a:pt x="18075" y="12990"/>
                    <a:pt x="18075" y="8368"/>
                  </a:cubicBezTo>
                  <a:cubicBezTo>
                    <a:pt x="18075" y="3747"/>
                    <a:pt x="14030" y="0"/>
                    <a:pt x="9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6" name="Google Shape;1616;p62"/>
          <p:cNvGrpSpPr/>
          <p:nvPr/>
        </p:nvGrpSpPr>
        <p:grpSpPr>
          <a:xfrm>
            <a:off x="3602190" y="3222838"/>
            <a:ext cx="189489" cy="282315"/>
            <a:chOff x="8370831" y="3202002"/>
            <a:chExt cx="218129" cy="382376"/>
          </a:xfrm>
        </p:grpSpPr>
        <p:sp>
          <p:nvSpPr>
            <p:cNvPr id="1617" name="Google Shape;1617;p62"/>
            <p:cNvSpPr/>
            <p:nvPr/>
          </p:nvSpPr>
          <p:spPr>
            <a:xfrm>
              <a:off x="8370831" y="3202002"/>
              <a:ext cx="218129" cy="382376"/>
            </a:xfrm>
            <a:custGeom>
              <a:avLst/>
              <a:gdLst/>
              <a:ahLst/>
              <a:cxnLst/>
              <a:rect l="l" t="t" r="r" b="b"/>
              <a:pathLst>
                <a:path w="23990" h="42054" extrusionOk="0">
                  <a:moveTo>
                    <a:pt x="11991" y="0"/>
                  </a:moveTo>
                  <a:cubicBezTo>
                    <a:pt x="11992" y="0"/>
                    <a:pt x="11992" y="0"/>
                    <a:pt x="11993" y="0"/>
                  </a:cubicBezTo>
                  <a:lnTo>
                    <a:pt x="11993" y="0"/>
                  </a:lnTo>
                  <a:cubicBezTo>
                    <a:pt x="11994" y="0"/>
                    <a:pt x="11995" y="0"/>
                    <a:pt x="11995" y="0"/>
                  </a:cubicBezTo>
                  <a:close/>
                  <a:moveTo>
                    <a:pt x="11993" y="0"/>
                  </a:moveTo>
                  <a:cubicBezTo>
                    <a:pt x="5373" y="1"/>
                    <a:pt x="1" y="4974"/>
                    <a:pt x="1" y="11110"/>
                  </a:cubicBezTo>
                  <a:cubicBezTo>
                    <a:pt x="1" y="14754"/>
                    <a:pt x="1894" y="17985"/>
                    <a:pt x="4823" y="20011"/>
                  </a:cubicBezTo>
                  <a:lnTo>
                    <a:pt x="12062" y="42054"/>
                  </a:lnTo>
                  <a:lnTo>
                    <a:pt x="18950" y="20154"/>
                  </a:lnTo>
                  <a:cubicBezTo>
                    <a:pt x="21999" y="18136"/>
                    <a:pt x="23990" y="14843"/>
                    <a:pt x="23990" y="11110"/>
                  </a:cubicBezTo>
                  <a:cubicBezTo>
                    <a:pt x="23990" y="4978"/>
                    <a:pt x="18618" y="1"/>
                    <a:pt x="11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8" name="Google Shape;1618;p62"/>
            <p:cNvSpPr/>
            <p:nvPr/>
          </p:nvSpPr>
          <p:spPr>
            <a:xfrm>
              <a:off x="8397745" y="3226607"/>
              <a:ext cx="164347" cy="152181"/>
            </a:xfrm>
            <a:custGeom>
              <a:avLst/>
              <a:gdLst/>
              <a:ahLst/>
              <a:cxnLst/>
              <a:rect l="l" t="t" r="r" b="b"/>
              <a:pathLst>
                <a:path w="18075" h="16737" extrusionOk="0">
                  <a:moveTo>
                    <a:pt x="9035" y="0"/>
                  </a:moveTo>
                  <a:cubicBezTo>
                    <a:pt x="4045" y="0"/>
                    <a:pt x="1" y="3747"/>
                    <a:pt x="1" y="8368"/>
                  </a:cubicBezTo>
                  <a:cubicBezTo>
                    <a:pt x="1" y="12990"/>
                    <a:pt x="4045" y="16736"/>
                    <a:pt x="9035" y="16736"/>
                  </a:cubicBezTo>
                  <a:cubicBezTo>
                    <a:pt x="14026" y="16736"/>
                    <a:pt x="18075" y="12990"/>
                    <a:pt x="18075" y="8368"/>
                  </a:cubicBezTo>
                  <a:cubicBezTo>
                    <a:pt x="18075" y="3747"/>
                    <a:pt x="14030" y="0"/>
                    <a:pt x="9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19" name="Google Shape;1619;p62"/>
          <p:cNvGrpSpPr/>
          <p:nvPr/>
        </p:nvGrpSpPr>
        <p:grpSpPr>
          <a:xfrm>
            <a:off x="6294548" y="3252989"/>
            <a:ext cx="189489" cy="332132"/>
            <a:chOff x="8370831" y="3202002"/>
            <a:chExt cx="218129" cy="382376"/>
          </a:xfrm>
        </p:grpSpPr>
        <p:sp>
          <p:nvSpPr>
            <p:cNvPr id="1620" name="Google Shape;1620;p62"/>
            <p:cNvSpPr/>
            <p:nvPr/>
          </p:nvSpPr>
          <p:spPr>
            <a:xfrm>
              <a:off x="8370831" y="3202002"/>
              <a:ext cx="218129" cy="382376"/>
            </a:xfrm>
            <a:custGeom>
              <a:avLst/>
              <a:gdLst/>
              <a:ahLst/>
              <a:cxnLst/>
              <a:rect l="l" t="t" r="r" b="b"/>
              <a:pathLst>
                <a:path w="23990" h="42054" extrusionOk="0">
                  <a:moveTo>
                    <a:pt x="11991" y="0"/>
                  </a:moveTo>
                  <a:cubicBezTo>
                    <a:pt x="11992" y="0"/>
                    <a:pt x="11992" y="0"/>
                    <a:pt x="11993" y="0"/>
                  </a:cubicBezTo>
                  <a:lnTo>
                    <a:pt x="11993" y="0"/>
                  </a:lnTo>
                  <a:cubicBezTo>
                    <a:pt x="11994" y="0"/>
                    <a:pt x="11995" y="0"/>
                    <a:pt x="11995" y="0"/>
                  </a:cubicBezTo>
                  <a:close/>
                  <a:moveTo>
                    <a:pt x="11993" y="0"/>
                  </a:moveTo>
                  <a:cubicBezTo>
                    <a:pt x="5373" y="1"/>
                    <a:pt x="1" y="4974"/>
                    <a:pt x="1" y="11110"/>
                  </a:cubicBezTo>
                  <a:cubicBezTo>
                    <a:pt x="1" y="14754"/>
                    <a:pt x="1894" y="17985"/>
                    <a:pt x="4823" y="20011"/>
                  </a:cubicBezTo>
                  <a:lnTo>
                    <a:pt x="12062" y="42054"/>
                  </a:lnTo>
                  <a:lnTo>
                    <a:pt x="18950" y="20154"/>
                  </a:lnTo>
                  <a:cubicBezTo>
                    <a:pt x="21999" y="18136"/>
                    <a:pt x="23990" y="14843"/>
                    <a:pt x="23990" y="11110"/>
                  </a:cubicBezTo>
                  <a:cubicBezTo>
                    <a:pt x="23990" y="4978"/>
                    <a:pt x="18618" y="1"/>
                    <a:pt x="119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2"/>
            <p:cNvSpPr/>
            <p:nvPr/>
          </p:nvSpPr>
          <p:spPr>
            <a:xfrm>
              <a:off x="8397745" y="3226607"/>
              <a:ext cx="164347" cy="152181"/>
            </a:xfrm>
            <a:custGeom>
              <a:avLst/>
              <a:gdLst/>
              <a:ahLst/>
              <a:cxnLst/>
              <a:rect l="l" t="t" r="r" b="b"/>
              <a:pathLst>
                <a:path w="18075" h="16737" extrusionOk="0">
                  <a:moveTo>
                    <a:pt x="9035" y="0"/>
                  </a:moveTo>
                  <a:cubicBezTo>
                    <a:pt x="4045" y="0"/>
                    <a:pt x="1" y="3747"/>
                    <a:pt x="1" y="8368"/>
                  </a:cubicBezTo>
                  <a:cubicBezTo>
                    <a:pt x="1" y="12990"/>
                    <a:pt x="4045" y="16736"/>
                    <a:pt x="9035" y="16736"/>
                  </a:cubicBezTo>
                  <a:cubicBezTo>
                    <a:pt x="14026" y="16736"/>
                    <a:pt x="18075" y="12990"/>
                    <a:pt x="18075" y="8368"/>
                  </a:cubicBezTo>
                  <a:cubicBezTo>
                    <a:pt x="18075" y="3747"/>
                    <a:pt x="14030" y="0"/>
                    <a:pt x="9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63"/>
          <p:cNvSpPr txBox="1">
            <a:spLocks noGrp="1"/>
          </p:cNvSpPr>
          <p:nvPr>
            <p:ph type="title"/>
          </p:nvPr>
        </p:nvSpPr>
        <p:spPr>
          <a:xfrm>
            <a:off x="735931" y="418939"/>
            <a:ext cx="8047482" cy="14488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Projekty veřejných prostranství - dotace</a:t>
            </a:r>
            <a:br>
              <a:rPr lang="cs-CZ" dirty="0"/>
            </a:br>
            <a:r>
              <a:rPr lang="cs-CZ" dirty="0">
                <a:solidFill>
                  <a:schemeClr val="accent6"/>
                </a:solidFill>
              </a:rPr>
              <a:t>- části ŽP již podány na SFŽP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>
                <a:solidFill>
                  <a:schemeClr val="accent6"/>
                </a:solidFill>
              </a:rPr>
              <a:t>- části stavební MMR konec lhůty 5/2024</a:t>
            </a:r>
            <a:br>
              <a:rPr lang="cs-CZ" dirty="0">
                <a:solidFill>
                  <a:schemeClr val="accent6"/>
                </a:solidFill>
              </a:rPr>
            </a:br>
            <a:endParaRPr dirty="0"/>
          </a:p>
        </p:txBody>
      </p:sp>
      <p:grpSp>
        <p:nvGrpSpPr>
          <p:cNvPr id="1630" name="Google Shape;1630;p63"/>
          <p:cNvGrpSpPr/>
          <p:nvPr/>
        </p:nvGrpSpPr>
        <p:grpSpPr>
          <a:xfrm rot="4153315">
            <a:off x="-1016469" y="13641"/>
            <a:ext cx="2659501" cy="3413322"/>
            <a:chOff x="5153850" y="1130425"/>
            <a:chExt cx="903175" cy="1159175"/>
          </a:xfrm>
        </p:grpSpPr>
        <p:sp>
          <p:nvSpPr>
            <p:cNvPr id="1631" name="Google Shape;1631;p63"/>
            <p:cNvSpPr/>
            <p:nvPr/>
          </p:nvSpPr>
          <p:spPr>
            <a:xfrm>
              <a:off x="5504925" y="1405625"/>
              <a:ext cx="231025" cy="883975"/>
            </a:xfrm>
            <a:custGeom>
              <a:avLst/>
              <a:gdLst/>
              <a:ahLst/>
              <a:cxnLst/>
              <a:rect l="l" t="t" r="r" b="b"/>
              <a:pathLst>
                <a:path w="9241" h="35359" extrusionOk="0">
                  <a:moveTo>
                    <a:pt x="9241" y="34458"/>
                  </a:moveTo>
                  <a:cubicBezTo>
                    <a:pt x="6172" y="35359"/>
                    <a:pt x="3070" y="35359"/>
                    <a:pt x="1" y="34458"/>
                  </a:cubicBezTo>
                  <a:lnTo>
                    <a:pt x="1502" y="1668"/>
                  </a:lnTo>
                  <a:lnTo>
                    <a:pt x="1569" y="0"/>
                  </a:lnTo>
                  <a:lnTo>
                    <a:pt x="7673" y="0"/>
                  </a:lnTo>
                  <a:lnTo>
                    <a:pt x="7740" y="16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3"/>
            <p:cNvSpPr/>
            <p:nvPr/>
          </p:nvSpPr>
          <p:spPr>
            <a:xfrm>
              <a:off x="5537450" y="1488175"/>
              <a:ext cx="54250" cy="703850"/>
            </a:xfrm>
            <a:custGeom>
              <a:avLst/>
              <a:gdLst/>
              <a:ahLst/>
              <a:cxnLst/>
              <a:rect l="l" t="t" r="r" b="b"/>
              <a:pathLst>
                <a:path w="2170" h="28154" extrusionOk="0">
                  <a:moveTo>
                    <a:pt x="1102" y="0"/>
                  </a:moveTo>
                  <a:lnTo>
                    <a:pt x="1" y="28154"/>
                  </a:lnTo>
                  <a:lnTo>
                    <a:pt x="1035" y="28154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3"/>
            <p:cNvSpPr/>
            <p:nvPr/>
          </p:nvSpPr>
          <p:spPr>
            <a:xfrm>
              <a:off x="5648375" y="1488175"/>
              <a:ext cx="54225" cy="703850"/>
            </a:xfrm>
            <a:custGeom>
              <a:avLst/>
              <a:gdLst/>
              <a:ahLst/>
              <a:cxnLst/>
              <a:rect l="l" t="t" r="r" b="b"/>
              <a:pathLst>
                <a:path w="2169" h="28154" extrusionOk="0">
                  <a:moveTo>
                    <a:pt x="0" y="0"/>
                  </a:moveTo>
                  <a:lnTo>
                    <a:pt x="1134" y="28154"/>
                  </a:lnTo>
                  <a:lnTo>
                    <a:pt x="2169" y="28154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3"/>
            <p:cNvSpPr/>
            <p:nvPr/>
          </p:nvSpPr>
          <p:spPr>
            <a:xfrm>
              <a:off x="5606675" y="1488175"/>
              <a:ext cx="26700" cy="703850"/>
            </a:xfrm>
            <a:custGeom>
              <a:avLst/>
              <a:gdLst/>
              <a:ahLst/>
              <a:cxnLst/>
              <a:rect l="l" t="t" r="r" b="b"/>
              <a:pathLst>
                <a:path w="1068" h="28154" extrusionOk="0">
                  <a:moveTo>
                    <a:pt x="0" y="0"/>
                  </a:moveTo>
                  <a:lnTo>
                    <a:pt x="1068" y="0"/>
                  </a:lnTo>
                  <a:lnTo>
                    <a:pt x="1068" y="28154"/>
                  </a:lnTo>
                  <a:lnTo>
                    <a:pt x="0" y="28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3"/>
            <p:cNvSpPr/>
            <p:nvPr/>
          </p:nvSpPr>
          <p:spPr>
            <a:xfrm>
              <a:off x="5542450" y="1406450"/>
              <a:ext cx="155975" cy="41725"/>
            </a:xfrm>
            <a:custGeom>
              <a:avLst/>
              <a:gdLst/>
              <a:ahLst/>
              <a:cxnLst/>
              <a:rect l="l" t="t" r="r" b="b"/>
              <a:pathLst>
                <a:path w="6239" h="1669" extrusionOk="0">
                  <a:moveTo>
                    <a:pt x="6239" y="1668"/>
                  </a:moveTo>
                  <a:lnTo>
                    <a:pt x="1" y="1668"/>
                  </a:lnTo>
                  <a:lnTo>
                    <a:pt x="68" y="0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3"/>
            <p:cNvSpPr/>
            <p:nvPr/>
          </p:nvSpPr>
          <p:spPr>
            <a:xfrm>
              <a:off x="5196375" y="1234350"/>
              <a:ext cx="192675" cy="142925"/>
            </a:xfrm>
            <a:custGeom>
              <a:avLst/>
              <a:gdLst/>
              <a:ahLst/>
              <a:cxnLst/>
              <a:rect l="l" t="t" r="r" b="b"/>
              <a:pathLst>
                <a:path w="7707" h="5717" extrusionOk="0">
                  <a:moveTo>
                    <a:pt x="6217" y="1"/>
                  </a:moveTo>
                  <a:cubicBezTo>
                    <a:pt x="6106" y="1"/>
                    <a:pt x="6038" y="13"/>
                    <a:pt x="6038" y="13"/>
                  </a:cubicBezTo>
                  <a:cubicBezTo>
                    <a:pt x="701" y="2181"/>
                    <a:pt x="1" y="5450"/>
                    <a:pt x="1" y="5450"/>
                  </a:cubicBezTo>
                  <a:lnTo>
                    <a:pt x="1068" y="5717"/>
                  </a:lnTo>
                  <a:cubicBezTo>
                    <a:pt x="3136" y="2515"/>
                    <a:pt x="7706" y="1047"/>
                    <a:pt x="7706" y="1047"/>
                  </a:cubicBezTo>
                  <a:cubicBezTo>
                    <a:pt x="7303" y="115"/>
                    <a:pt x="6558" y="1"/>
                    <a:pt x="62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3"/>
            <p:cNvSpPr/>
            <p:nvPr/>
          </p:nvSpPr>
          <p:spPr>
            <a:xfrm>
              <a:off x="5153850" y="1130425"/>
              <a:ext cx="903175" cy="277725"/>
            </a:xfrm>
            <a:custGeom>
              <a:avLst/>
              <a:gdLst/>
              <a:ahLst/>
              <a:cxnLst/>
              <a:rect l="l" t="t" r="r" b="b"/>
              <a:pathLst>
                <a:path w="36127" h="11109" extrusionOk="0">
                  <a:moveTo>
                    <a:pt x="10275" y="0"/>
                  </a:moveTo>
                  <a:cubicBezTo>
                    <a:pt x="10275" y="0"/>
                    <a:pt x="2002" y="3136"/>
                    <a:pt x="1" y="8807"/>
                  </a:cubicBezTo>
                  <a:lnTo>
                    <a:pt x="1435" y="9207"/>
                  </a:lnTo>
                  <a:cubicBezTo>
                    <a:pt x="1435" y="9207"/>
                    <a:pt x="4170" y="5304"/>
                    <a:pt x="8106" y="4337"/>
                  </a:cubicBezTo>
                  <a:cubicBezTo>
                    <a:pt x="8106" y="4337"/>
                    <a:pt x="11942" y="6171"/>
                    <a:pt x="11609" y="11108"/>
                  </a:cubicBezTo>
                  <a:lnTo>
                    <a:pt x="24585" y="11108"/>
                  </a:lnTo>
                  <a:cubicBezTo>
                    <a:pt x="24952" y="10441"/>
                    <a:pt x="26286" y="8173"/>
                    <a:pt x="27220" y="7839"/>
                  </a:cubicBezTo>
                  <a:lnTo>
                    <a:pt x="29588" y="7839"/>
                  </a:lnTo>
                  <a:lnTo>
                    <a:pt x="31590" y="9507"/>
                  </a:lnTo>
                  <a:lnTo>
                    <a:pt x="36093" y="9507"/>
                  </a:lnTo>
                  <a:lnTo>
                    <a:pt x="36126" y="1635"/>
                  </a:lnTo>
                  <a:lnTo>
                    <a:pt x="31690" y="1601"/>
                  </a:lnTo>
                  <a:lnTo>
                    <a:pt x="29789" y="3469"/>
                  </a:lnTo>
                  <a:lnTo>
                    <a:pt x="27520" y="3469"/>
                  </a:lnTo>
                  <a:lnTo>
                    <a:pt x="24118" y="34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3"/>
            <p:cNvSpPr/>
            <p:nvPr/>
          </p:nvSpPr>
          <p:spPr>
            <a:xfrm>
              <a:off x="5356500" y="1237975"/>
              <a:ext cx="699675" cy="168500"/>
            </a:xfrm>
            <a:custGeom>
              <a:avLst/>
              <a:gdLst/>
              <a:ahLst/>
              <a:cxnLst/>
              <a:rect l="l" t="t" r="r" b="b"/>
              <a:pathLst>
                <a:path w="27987" h="6740" extrusionOk="0">
                  <a:moveTo>
                    <a:pt x="105" y="0"/>
                  </a:moveTo>
                  <a:cubicBezTo>
                    <a:pt x="71" y="0"/>
                    <a:pt x="36" y="0"/>
                    <a:pt x="0" y="1"/>
                  </a:cubicBezTo>
                  <a:cubicBezTo>
                    <a:pt x="0" y="1"/>
                    <a:pt x="3836" y="1836"/>
                    <a:pt x="3503" y="6739"/>
                  </a:cubicBezTo>
                  <a:lnTo>
                    <a:pt x="16479" y="6739"/>
                  </a:lnTo>
                  <a:cubicBezTo>
                    <a:pt x="16846" y="6072"/>
                    <a:pt x="18180" y="3837"/>
                    <a:pt x="19114" y="3504"/>
                  </a:cubicBezTo>
                  <a:lnTo>
                    <a:pt x="21482" y="3504"/>
                  </a:lnTo>
                  <a:lnTo>
                    <a:pt x="23484" y="5172"/>
                  </a:lnTo>
                  <a:lnTo>
                    <a:pt x="27987" y="5172"/>
                  </a:lnTo>
                  <a:lnTo>
                    <a:pt x="27987" y="3537"/>
                  </a:lnTo>
                  <a:lnTo>
                    <a:pt x="23851" y="3537"/>
                  </a:lnTo>
                  <a:lnTo>
                    <a:pt x="21582" y="1636"/>
                  </a:lnTo>
                  <a:lnTo>
                    <a:pt x="18680" y="1636"/>
                  </a:lnTo>
                  <a:cubicBezTo>
                    <a:pt x="18680" y="1636"/>
                    <a:pt x="16512" y="4338"/>
                    <a:pt x="14577" y="5672"/>
                  </a:cubicBezTo>
                  <a:lnTo>
                    <a:pt x="5304" y="5639"/>
                  </a:lnTo>
                  <a:cubicBezTo>
                    <a:pt x="5304" y="5639"/>
                    <a:pt x="409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0" name="Google Shape;1640;p63"/>
          <p:cNvSpPr txBox="1"/>
          <p:nvPr/>
        </p:nvSpPr>
        <p:spPr>
          <a:xfrm>
            <a:off x="7301359" y="2151247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err="1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Jerlínový</a:t>
            </a: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park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641" name="Google Shape;1641;p63"/>
          <p:cNvSpPr txBox="1"/>
          <p:nvPr/>
        </p:nvSpPr>
        <p:spPr>
          <a:xfrm>
            <a:off x="-171122" y="2615736"/>
            <a:ext cx="2163600" cy="176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sokolské hřiště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cs-CZ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část ŽP připravena na IROP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PD dotována VIA</a:t>
            </a:r>
            <a:endParaRPr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1645" name="Google Shape;1645;p63"/>
          <p:cNvGrpSpPr/>
          <p:nvPr/>
        </p:nvGrpSpPr>
        <p:grpSpPr>
          <a:xfrm>
            <a:off x="294624" y="2146353"/>
            <a:ext cx="946258" cy="689913"/>
            <a:chOff x="6742064" y="3750480"/>
            <a:chExt cx="399315" cy="344560"/>
          </a:xfrm>
        </p:grpSpPr>
        <p:sp>
          <p:nvSpPr>
            <p:cNvPr id="1646" name="Google Shape;1646;p63"/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3"/>
            <p:cNvSpPr/>
            <p:nvPr/>
          </p:nvSpPr>
          <p:spPr>
            <a:xfrm>
              <a:off x="6764168" y="3772584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9" name="Google Shape;1649;p63"/>
          <p:cNvSpPr/>
          <p:nvPr/>
        </p:nvSpPr>
        <p:spPr>
          <a:xfrm>
            <a:off x="2969659" y="2040692"/>
            <a:ext cx="765303" cy="712512"/>
          </a:xfrm>
          <a:custGeom>
            <a:avLst/>
            <a:gdLst/>
            <a:ahLst/>
            <a:cxnLst/>
            <a:rect l="l" t="t" r="r" b="b"/>
            <a:pathLst>
              <a:path w="43917" h="37895" extrusionOk="0">
                <a:moveTo>
                  <a:pt x="37846" y="1"/>
                </a:moveTo>
                <a:lnTo>
                  <a:pt x="6071" y="1"/>
                </a:lnTo>
                <a:cubicBezTo>
                  <a:pt x="2729" y="1"/>
                  <a:pt x="0" y="2734"/>
                  <a:pt x="0" y="6071"/>
                </a:cubicBezTo>
                <a:lnTo>
                  <a:pt x="0" y="18212"/>
                </a:lnTo>
                <a:cubicBezTo>
                  <a:pt x="0" y="21550"/>
                  <a:pt x="2729" y="24278"/>
                  <a:pt x="6071" y="24278"/>
                </a:cubicBezTo>
                <a:lnTo>
                  <a:pt x="18927" y="24278"/>
                </a:lnTo>
                <a:cubicBezTo>
                  <a:pt x="19332" y="24278"/>
                  <a:pt x="19754" y="24705"/>
                  <a:pt x="19821" y="25105"/>
                </a:cubicBezTo>
                <a:lnTo>
                  <a:pt x="21958" y="37895"/>
                </a:lnTo>
                <a:lnTo>
                  <a:pt x="24096" y="25101"/>
                </a:lnTo>
                <a:cubicBezTo>
                  <a:pt x="24162" y="24687"/>
                  <a:pt x="24629" y="24278"/>
                  <a:pt x="25051" y="24278"/>
                </a:cubicBezTo>
                <a:lnTo>
                  <a:pt x="37846" y="24278"/>
                </a:lnTo>
                <a:cubicBezTo>
                  <a:pt x="41183" y="24278"/>
                  <a:pt x="43916" y="21550"/>
                  <a:pt x="43916" y="18212"/>
                </a:cubicBezTo>
                <a:lnTo>
                  <a:pt x="43916" y="6071"/>
                </a:lnTo>
                <a:cubicBezTo>
                  <a:pt x="43916" y="2734"/>
                  <a:pt x="41183" y="1"/>
                  <a:pt x="37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63"/>
          <p:cNvSpPr/>
          <p:nvPr/>
        </p:nvSpPr>
        <p:spPr>
          <a:xfrm>
            <a:off x="5004928" y="2068625"/>
            <a:ext cx="1104170" cy="712875"/>
          </a:xfrm>
          <a:custGeom>
            <a:avLst/>
            <a:gdLst/>
            <a:ahLst/>
            <a:cxnLst/>
            <a:rect l="l" t="t" r="r" b="b"/>
            <a:pathLst>
              <a:path w="43917" h="37895" extrusionOk="0">
                <a:moveTo>
                  <a:pt x="37846" y="1"/>
                </a:moveTo>
                <a:lnTo>
                  <a:pt x="6071" y="1"/>
                </a:lnTo>
                <a:cubicBezTo>
                  <a:pt x="2729" y="1"/>
                  <a:pt x="0" y="2734"/>
                  <a:pt x="0" y="6071"/>
                </a:cubicBezTo>
                <a:lnTo>
                  <a:pt x="0" y="18212"/>
                </a:lnTo>
                <a:cubicBezTo>
                  <a:pt x="0" y="21550"/>
                  <a:pt x="2729" y="24278"/>
                  <a:pt x="6071" y="24278"/>
                </a:cubicBezTo>
                <a:lnTo>
                  <a:pt x="18927" y="24278"/>
                </a:lnTo>
                <a:cubicBezTo>
                  <a:pt x="19332" y="24278"/>
                  <a:pt x="19754" y="24705"/>
                  <a:pt x="19821" y="25105"/>
                </a:cubicBezTo>
                <a:lnTo>
                  <a:pt x="21958" y="37895"/>
                </a:lnTo>
                <a:lnTo>
                  <a:pt x="24096" y="25101"/>
                </a:lnTo>
                <a:cubicBezTo>
                  <a:pt x="24162" y="24687"/>
                  <a:pt x="24629" y="24278"/>
                  <a:pt x="25051" y="24278"/>
                </a:cubicBezTo>
                <a:lnTo>
                  <a:pt x="37846" y="24278"/>
                </a:lnTo>
                <a:cubicBezTo>
                  <a:pt x="41183" y="24278"/>
                  <a:pt x="43916" y="21550"/>
                  <a:pt x="43916" y="18212"/>
                </a:cubicBezTo>
                <a:lnTo>
                  <a:pt x="43916" y="6071"/>
                </a:lnTo>
                <a:cubicBezTo>
                  <a:pt x="43916" y="2734"/>
                  <a:pt x="41183" y="1"/>
                  <a:pt x="37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7" name="Google Shape;1651;p63">
            <a:extLst>
              <a:ext uri="{FF2B5EF4-FFF2-40B4-BE49-F238E27FC236}">
                <a16:creationId xmlns:a16="http://schemas.microsoft.com/office/drawing/2014/main" id="{E6C3EA47-15FB-467B-9781-726EA5C23A12}"/>
              </a:ext>
            </a:extLst>
          </p:cNvPr>
          <p:cNvGrpSpPr/>
          <p:nvPr/>
        </p:nvGrpSpPr>
        <p:grpSpPr>
          <a:xfrm>
            <a:off x="1951449" y="3146420"/>
            <a:ext cx="946258" cy="689913"/>
            <a:chOff x="6742064" y="3750480"/>
            <a:chExt cx="399315" cy="344560"/>
          </a:xfrm>
        </p:grpSpPr>
        <p:sp>
          <p:nvSpPr>
            <p:cNvPr id="28" name="Google Shape;1652;p63">
              <a:extLst>
                <a:ext uri="{FF2B5EF4-FFF2-40B4-BE49-F238E27FC236}">
                  <a16:creationId xmlns:a16="http://schemas.microsoft.com/office/drawing/2014/main" id="{5C1FA463-F7FD-4310-9605-CC1B9B3B1CF2}"/>
                </a:ext>
              </a:extLst>
            </p:cNvPr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53;p63">
              <a:extLst>
                <a:ext uri="{FF2B5EF4-FFF2-40B4-BE49-F238E27FC236}">
                  <a16:creationId xmlns:a16="http://schemas.microsoft.com/office/drawing/2014/main" id="{307F72B5-DCB5-4091-B287-60824E652875}"/>
                </a:ext>
              </a:extLst>
            </p:cNvPr>
            <p:cNvSpPr/>
            <p:nvPr/>
          </p:nvSpPr>
          <p:spPr>
            <a:xfrm>
              <a:off x="6764168" y="3772584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1643;p63">
            <a:extLst>
              <a:ext uri="{FF2B5EF4-FFF2-40B4-BE49-F238E27FC236}">
                <a16:creationId xmlns:a16="http://schemas.microsoft.com/office/drawing/2014/main" id="{DEAFE9BB-195E-499D-8AC4-D2AD9CAAD5F2}"/>
              </a:ext>
            </a:extLst>
          </p:cNvPr>
          <p:cNvSpPr txBox="1"/>
          <p:nvPr/>
        </p:nvSpPr>
        <p:spPr>
          <a:xfrm>
            <a:off x="1281820" y="2478663"/>
            <a:ext cx="4000089" cy="67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Prostor před ZŠ 2. st</a:t>
            </a:r>
            <a:r>
              <a:rPr lang="cs-CZ" sz="25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.</a:t>
            </a:r>
            <a:endParaRPr sz="25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1" name="Google Shape;1649;p63">
            <a:extLst>
              <a:ext uri="{FF2B5EF4-FFF2-40B4-BE49-F238E27FC236}">
                <a16:creationId xmlns:a16="http://schemas.microsoft.com/office/drawing/2014/main" id="{2A29C4BD-97C0-4A72-94BA-C566FBC5F926}"/>
              </a:ext>
            </a:extLst>
          </p:cNvPr>
          <p:cNvSpPr/>
          <p:nvPr/>
        </p:nvSpPr>
        <p:spPr>
          <a:xfrm>
            <a:off x="6862916" y="2644152"/>
            <a:ext cx="946258" cy="600736"/>
          </a:xfrm>
          <a:custGeom>
            <a:avLst/>
            <a:gdLst/>
            <a:ahLst/>
            <a:cxnLst/>
            <a:rect l="l" t="t" r="r" b="b"/>
            <a:pathLst>
              <a:path w="43917" h="37895" extrusionOk="0">
                <a:moveTo>
                  <a:pt x="37846" y="1"/>
                </a:moveTo>
                <a:lnTo>
                  <a:pt x="6071" y="1"/>
                </a:lnTo>
                <a:cubicBezTo>
                  <a:pt x="2729" y="1"/>
                  <a:pt x="0" y="2734"/>
                  <a:pt x="0" y="6071"/>
                </a:cubicBezTo>
                <a:lnTo>
                  <a:pt x="0" y="18212"/>
                </a:lnTo>
                <a:cubicBezTo>
                  <a:pt x="0" y="21550"/>
                  <a:pt x="2729" y="24278"/>
                  <a:pt x="6071" y="24278"/>
                </a:cubicBezTo>
                <a:lnTo>
                  <a:pt x="18927" y="24278"/>
                </a:lnTo>
                <a:cubicBezTo>
                  <a:pt x="19332" y="24278"/>
                  <a:pt x="19754" y="24705"/>
                  <a:pt x="19821" y="25105"/>
                </a:cubicBezTo>
                <a:lnTo>
                  <a:pt x="21958" y="37895"/>
                </a:lnTo>
                <a:lnTo>
                  <a:pt x="24096" y="25101"/>
                </a:lnTo>
                <a:cubicBezTo>
                  <a:pt x="24162" y="24687"/>
                  <a:pt x="24629" y="24278"/>
                  <a:pt x="25051" y="24278"/>
                </a:cubicBezTo>
                <a:lnTo>
                  <a:pt x="37846" y="24278"/>
                </a:lnTo>
                <a:cubicBezTo>
                  <a:pt x="41183" y="24278"/>
                  <a:pt x="43916" y="21550"/>
                  <a:pt x="43916" y="18212"/>
                </a:cubicBezTo>
                <a:lnTo>
                  <a:pt x="43916" y="6071"/>
                </a:lnTo>
                <a:cubicBezTo>
                  <a:pt x="43916" y="2734"/>
                  <a:pt x="41183" y="1"/>
                  <a:pt x="37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1645;p63">
            <a:extLst>
              <a:ext uri="{FF2B5EF4-FFF2-40B4-BE49-F238E27FC236}">
                <a16:creationId xmlns:a16="http://schemas.microsoft.com/office/drawing/2014/main" id="{55D0D50D-DE02-49C2-A8B1-C76D6EBE0B47}"/>
              </a:ext>
            </a:extLst>
          </p:cNvPr>
          <p:cNvGrpSpPr/>
          <p:nvPr/>
        </p:nvGrpSpPr>
        <p:grpSpPr>
          <a:xfrm>
            <a:off x="7533887" y="1831532"/>
            <a:ext cx="1263109" cy="512063"/>
            <a:chOff x="6742064" y="3750480"/>
            <a:chExt cx="400510" cy="344560"/>
          </a:xfrm>
        </p:grpSpPr>
        <p:sp>
          <p:nvSpPr>
            <p:cNvPr id="33" name="Google Shape;1646;p63">
              <a:extLst>
                <a:ext uri="{FF2B5EF4-FFF2-40B4-BE49-F238E27FC236}">
                  <a16:creationId xmlns:a16="http://schemas.microsoft.com/office/drawing/2014/main" id="{FB0C9173-6200-4BF9-902D-C0FB7FF132FF}"/>
                </a:ext>
              </a:extLst>
            </p:cNvPr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47;p63">
              <a:extLst>
                <a:ext uri="{FF2B5EF4-FFF2-40B4-BE49-F238E27FC236}">
                  <a16:creationId xmlns:a16="http://schemas.microsoft.com/office/drawing/2014/main" id="{06191153-8946-4C31-B50D-DD96CDC56E5D}"/>
                </a:ext>
              </a:extLst>
            </p:cNvPr>
            <p:cNvSpPr/>
            <p:nvPr/>
          </p:nvSpPr>
          <p:spPr>
            <a:xfrm>
              <a:off x="6787466" y="3767150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" name="Google Shape;1643;p63">
            <a:extLst>
              <a:ext uri="{FF2B5EF4-FFF2-40B4-BE49-F238E27FC236}">
                <a16:creationId xmlns:a16="http://schemas.microsoft.com/office/drawing/2014/main" id="{BBF17AEC-2C7E-403C-8A4F-9574B5CC8ED9}"/>
              </a:ext>
            </a:extLst>
          </p:cNvPr>
          <p:cNvSpPr txBox="1"/>
          <p:nvPr/>
        </p:nvSpPr>
        <p:spPr>
          <a:xfrm rot="10800000" flipV="1">
            <a:off x="6525440" y="3146419"/>
            <a:ext cx="1758077" cy="44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Okolí sokolovny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7" name="Google Shape;1643;p63">
            <a:extLst>
              <a:ext uri="{FF2B5EF4-FFF2-40B4-BE49-F238E27FC236}">
                <a16:creationId xmlns:a16="http://schemas.microsoft.com/office/drawing/2014/main" id="{BFBE7947-232D-48C3-97C2-4F8255BFADB0}"/>
              </a:ext>
            </a:extLst>
          </p:cNvPr>
          <p:cNvSpPr txBox="1"/>
          <p:nvPr/>
        </p:nvSpPr>
        <p:spPr>
          <a:xfrm rot="10800000" flipV="1">
            <a:off x="4260344" y="2819434"/>
            <a:ext cx="2363307" cy="153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Proluka vedle kostela</a:t>
            </a:r>
            <a:r>
              <a:rPr lang="cs-CZ" sz="1800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-</a:t>
            </a:r>
            <a:r>
              <a:rPr lang="cs-CZ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financováno prostřednictvím Člověka v tísni a ČSV (včelaři)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-práce zahájena; výsadba 3/2024 Hnutí Brontosaurus ve spolupráci s </a:t>
            </a:r>
            <a:r>
              <a:rPr lang="cs-CZ" dirty="0" err="1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arboristou</a:t>
            </a:r>
            <a:endParaRPr lang="cs-CZ" dirty="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8" name="Google Shape;1643;p63">
            <a:extLst>
              <a:ext uri="{FF2B5EF4-FFF2-40B4-BE49-F238E27FC236}">
                <a16:creationId xmlns:a16="http://schemas.microsoft.com/office/drawing/2014/main" id="{1332FF6E-0798-4F09-A03D-C35941574107}"/>
              </a:ext>
            </a:extLst>
          </p:cNvPr>
          <p:cNvSpPr txBox="1"/>
          <p:nvPr/>
        </p:nvSpPr>
        <p:spPr>
          <a:xfrm rot="10800000" flipV="1">
            <a:off x="1582691" y="3511599"/>
            <a:ext cx="1758077" cy="800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náměstí</a:t>
            </a:r>
            <a:endParaRPr sz="25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39" name="Google Shape;1645;p63">
            <a:extLst>
              <a:ext uri="{FF2B5EF4-FFF2-40B4-BE49-F238E27FC236}">
                <a16:creationId xmlns:a16="http://schemas.microsoft.com/office/drawing/2014/main" id="{F9949EA6-2D96-40DD-8FE2-531D819DE32B}"/>
              </a:ext>
            </a:extLst>
          </p:cNvPr>
          <p:cNvGrpSpPr/>
          <p:nvPr/>
        </p:nvGrpSpPr>
        <p:grpSpPr>
          <a:xfrm>
            <a:off x="3220066" y="3836333"/>
            <a:ext cx="946258" cy="689913"/>
            <a:chOff x="6742064" y="3750480"/>
            <a:chExt cx="399315" cy="344560"/>
          </a:xfrm>
        </p:grpSpPr>
        <p:sp>
          <p:nvSpPr>
            <p:cNvPr id="40" name="Google Shape;1646;p63">
              <a:extLst>
                <a:ext uri="{FF2B5EF4-FFF2-40B4-BE49-F238E27FC236}">
                  <a16:creationId xmlns:a16="http://schemas.microsoft.com/office/drawing/2014/main" id="{CEADB22E-22CB-4E97-8A84-B6983F3D3210}"/>
                </a:ext>
              </a:extLst>
            </p:cNvPr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47;p63">
              <a:extLst>
                <a:ext uri="{FF2B5EF4-FFF2-40B4-BE49-F238E27FC236}">
                  <a16:creationId xmlns:a16="http://schemas.microsoft.com/office/drawing/2014/main" id="{8D34668B-C8C1-46F3-AE44-0AABFB9730BF}"/>
                </a:ext>
              </a:extLst>
            </p:cNvPr>
            <p:cNvSpPr/>
            <p:nvPr/>
          </p:nvSpPr>
          <p:spPr>
            <a:xfrm>
              <a:off x="6764168" y="3772584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643;p63">
            <a:extLst>
              <a:ext uri="{FF2B5EF4-FFF2-40B4-BE49-F238E27FC236}">
                <a16:creationId xmlns:a16="http://schemas.microsoft.com/office/drawing/2014/main" id="{99D6EE73-ECF6-4FB2-9E18-21810F163AEB}"/>
              </a:ext>
            </a:extLst>
          </p:cNvPr>
          <p:cNvSpPr txBox="1"/>
          <p:nvPr/>
        </p:nvSpPr>
        <p:spPr>
          <a:xfrm rot="10800000" flipV="1">
            <a:off x="2575112" y="4057344"/>
            <a:ext cx="2242824" cy="103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dvůr úřadu</a:t>
            </a:r>
            <a:endParaRPr sz="25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43" name="Google Shape;1651;p63">
            <a:extLst>
              <a:ext uri="{FF2B5EF4-FFF2-40B4-BE49-F238E27FC236}">
                <a16:creationId xmlns:a16="http://schemas.microsoft.com/office/drawing/2014/main" id="{D2C3D8FA-C4DD-4D14-A6B2-FD07A2075837}"/>
              </a:ext>
            </a:extLst>
          </p:cNvPr>
          <p:cNvGrpSpPr/>
          <p:nvPr/>
        </p:nvGrpSpPr>
        <p:grpSpPr>
          <a:xfrm>
            <a:off x="7220394" y="3758567"/>
            <a:ext cx="946258" cy="689913"/>
            <a:chOff x="6742064" y="3750480"/>
            <a:chExt cx="399315" cy="344560"/>
          </a:xfrm>
        </p:grpSpPr>
        <p:sp>
          <p:nvSpPr>
            <p:cNvPr id="44" name="Google Shape;1652;p63">
              <a:extLst>
                <a:ext uri="{FF2B5EF4-FFF2-40B4-BE49-F238E27FC236}">
                  <a16:creationId xmlns:a16="http://schemas.microsoft.com/office/drawing/2014/main" id="{FFD2A894-672F-4305-9359-7DAAADAA0A5A}"/>
                </a:ext>
              </a:extLst>
            </p:cNvPr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53;p63">
              <a:extLst>
                <a:ext uri="{FF2B5EF4-FFF2-40B4-BE49-F238E27FC236}">
                  <a16:creationId xmlns:a16="http://schemas.microsoft.com/office/drawing/2014/main" id="{5AA0D0FD-18FF-467E-AC8A-69173AAF4924}"/>
                </a:ext>
              </a:extLst>
            </p:cNvPr>
            <p:cNvSpPr/>
            <p:nvPr/>
          </p:nvSpPr>
          <p:spPr>
            <a:xfrm>
              <a:off x="6764168" y="3772584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1649;p63">
            <a:extLst>
              <a:ext uri="{FF2B5EF4-FFF2-40B4-BE49-F238E27FC236}">
                <a16:creationId xmlns:a16="http://schemas.microsoft.com/office/drawing/2014/main" id="{FDDA7153-546F-40A0-9808-C8F4928C8DCD}"/>
              </a:ext>
            </a:extLst>
          </p:cNvPr>
          <p:cNvSpPr/>
          <p:nvPr/>
        </p:nvSpPr>
        <p:spPr>
          <a:xfrm>
            <a:off x="1089528" y="3942996"/>
            <a:ext cx="765303" cy="712512"/>
          </a:xfrm>
          <a:custGeom>
            <a:avLst/>
            <a:gdLst/>
            <a:ahLst/>
            <a:cxnLst/>
            <a:rect l="l" t="t" r="r" b="b"/>
            <a:pathLst>
              <a:path w="43917" h="37895" extrusionOk="0">
                <a:moveTo>
                  <a:pt x="37846" y="1"/>
                </a:moveTo>
                <a:lnTo>
                  <a:pt x="6071" y="1"/>
                </a:lnTo>
                <a:cubicBezTo>
                  <a:pt x="2729" y="1"/>
                  <a:pt x="0" y="2734"/>
                  <a:pt x="0" y="6071"/>
                </a:cubicBezTo>
                <a:lnTo>
                  <a:pt x="0" y="18212"/>
                </a:lnTo>
                <a:cubicBezTo>
                  <a:pt x="0" y="21550"/>
                  <a:pt x="2729" y="24278"/>
                  <a:pt x="6071" y="24278"/>
                </a:cubicBezTo>
                <a:lnTo>
                  <a:pt x="18927" y="24278"/>
                </a:lnTo>
                <a:cubicBezTo>
                  <a:pt x="19332" y="24278"/>
                  <a:pt x="19754" y="24705"/>
                  <a:pt x="19821" y="25105"/>
                </a:cubicBezTo>
                <a:lnTo>
                  <a:pt x="21958" y="37895"/>
                </a:lnTo>
                <a:lnTo>
                  <a:pt x="24096" y="25101"/>
                </a:lnTo>
                <a:cubicBezTo>
                  <a:pt x="24162" y="24687"/>
                  <a:pt x="24629" y="24278"/>
                  <a:pt x="25051" y="24278"/>
                </a:cubicBezTo>
                <a:lnTo>
                  <a:pt x="37846" y="24278"/>
                </a:lnTo>
                <a:cubicBezTo>
                  <a:pt x="41183" y="24278"/>
                  <a:pt x="43916" y="21550"/>
                  <a:pt x="43916" y="18212"/>
                </a:cubicBezTo>
                <a:lnTo>
                  <a:pt x="43916" y="6071"/>
                </a:lnTo>
                <a:cubicBezTo>
                  <a:pt x="43916" y="2734"/>
                  <a:pt x="41183" y="1"/>
                  <a:pt x="37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643;p63">
            <a:extLst>
              <a:ext uri="{FF2B5EF4-FFF2-40B4-BE49-F238E27FC236}">
                <a16:creationId xmlns:a16="http://schemas.microsoft.com/office/drawing/2014/main" id="{4621F726-E3EE-46AD-ABE2-A5BFBA077390}"/>
              </a:ext>
            </a:extLst>
          </p:cNvPr>
          <p:cNvSpPr txBox="1"/>
          <p:nvPr/>
        </p:nvSpPr>
        <p:spPr>
          <a:xfrm rot="10800000" flipV="1">
            <a:off x="42981" y="4504090"/>
            <a:ext cx="2626260" cy="44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alej MNV - Hrušky 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48" name="Google Shape;1643;p63">
            <a:extLst>
              <a:ext uri="{FF2B5EF4-FFF2-40B4-BE49-F238E27FC236}">
                <a16:creationId xmlns:a16="http://schemas.microsoft.com/office/drawing/2014/main" id="{380F9012-FEFB-48A6-A9C7-F0D9FE305094}"/>
              </a:ext>
            </a:extLst>
          </p:cNvPr>
          <p:cNvSpPr txBox="1"/>
          <p:nvPr/>
        </p:nvSpPr>
        <p:spPr>
          <a:xfrm rot="10800000" flipV="1">
            <a:off x="6474758" y="4441982"/>
            <a:ext cx="2178767" cy="44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Sadbové úpravy hřbitova</a:t>
            </a:r>
            <a:endParaRPr sz="16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Prezentace investic 2024</a:t>
            </a:r>
            <a:br>
              <a:rPr lang="cs-CZ" dirty="0"/>
            </a:br>
            <a:endParaRPr dirty="0"/>
          </a:p>
        </p:txBody>
      </p:sp>
      <p:sp>
        <p:nvSpPr>
          <p:cNvPr id="648" name="Google Shape;648;p42"/>
          <p:cNvSpPr txBox="1">
            <a:spLocks noGrp="1"/>
          </p:cNvSpPr>
          <p:nvPr>
            <p:ph type="title" idx="2"/>
          </p:nvPr>
        </p:nvSpPr>
        <p:spPr>
          <a:xfrm>
            <a:off x="720000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Projekty celkem 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650" name="Google Shape;650;p42"/>
          <p:cNvSpPr txBox="1">
            <a:spLocks noGrp="1"/>
          </p:cNvSpPr>
          <p:nvPr>
            <p:ph type="title" idx="3"/>
          </p:nvPr>
        </p:nvSpPr>
        <p:spPr>
          <a:xfrm>
            <a:off x="3419271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Připravované</a:t>
            </a:r>
            <a:endParaRPr dirty="0"/>
          </a:p>
        </p:txBody>
      </p:sp>
      <p:sp>
        <p:nvSpPr>
          <p:cNvPr id="652" name="Google Shape;652;p42"/>
          <p:cNvSpPr txBox="1">
            <a:spLocks noGrp="1"/>
          </p:cNvSpPr>
          <p:nvPr>
            <p:ph type="title" idx="5"/>
          </p:nvPr>
        </p:nvSpPr>
        <p:spPr>
          <a:xfrm>
            <a:off x="1856861" y="2973206"/>
            <a:ext cx="2305500" cy="11236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Radnice</a:t>
            </a:r>
            <a:endParaRPr dirty="0"/>
          </a:p>
        </p:txBody>
      </p:sp>
      <p:sp>
        <p:nvSpPr>
          <p:cNvPr id="654" name="Google Shape;654;p42"/>
          <p:cNvSpPr txBox="1">
            <a:spLocks noGrp="1"/>
          </p:cNvSpPr>
          <p:nvPr>
            <p:ph type="title" idx="7"/>
          </p:nvPr>
        </p:nvSpPr>
        <p:spPr>
          <a:xfrm>
            <a:off x="3638145" y="3279700"/>
            <a:ext cx="4831404" cy="5795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ZŠ 2.stupeň</a:t>
            </a:r>
            <a:endParaRPr dirty="0"/>
          </a:p>
        </p:txBody>
      </p:sp>
      <p:sp>
        <p:nvSpPr>
          <p:cNvPr id="656" name="Google Shape;656;p42"/>
          <p:cNvSpPr txBox="1">
            <a:spLocks noGrp="1"/>
          </p:cNvSpPr>
          <p:nvPr>
            <p:ph type="title" idx="9"/>
          </p:nvPr>
        </p:nvSpPr>
        <p:spPr>
          <a:xfrm>
            <a:off x="6118549" y="1889700"/>
            <a:ext cx="2305500" cy="3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Zahájené 2024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659" name="Google Shape;659;p42"/>
          <p:cNvSpPr txBox="1">
            <a:spLocks noGrp="1"/>
          </p:cNvSpPr>
          <p:nvPr>
            <p:ph type="subTitle" idx="15"/>
          </p:nvPr>
        </p:nvSpPr>
        <p:spPr>
          <a:xfrm>
            <a:off x="6118545" y="39564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0" name="Google Shape;660;p42"/>
          <p:cNvSpPr txBox="1">
            <a:spLocks noGrp="1"/>
          </p:cNvSpPr>
          <p:nvPr>
            <p:ph type="title" idx="16"/>
          </p:nvPr>
        </p:nvSpPr>
        <p:spPr>
          <a:xfrm>
            <a:off x="1422450" y="1346075"/>
            <a:ext cx="900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661" name="Google Shape;661;p42"/>
          <p:cNvSpPr txBox="1">
            <a:spLocks noGrp="1"/>
          </p:cNvSpPr>
          <p:nvPr>
            <p:ph type="title" idx="17"/>
          </p:nvPr>
        </p:nvSpPr>
        <p:spPr>
          <a:xfrm>
            <a:off x="4121725" y="1346075"/>
            <a:ext cx="900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62" name="Google Shape;662;p42"/>
          <p:cNvSpPr txBox="1">
            <a:spLocks noGrp="1"/>
          </p:cNvSpPr>
          <p:nvPr>
            <p:ph type="title" idx="18"/>
          </p:nvPr>
        </p:nvSpPr>
        <p:spPr>
          <a:xfrm>
            <a:off x="6821000" y="1346075"/>
            <a:ext cx="900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63" name="Google Shape;663;p42"/>
          <p:cNvSpPr txBox="1">
            <a:spLocks noGrp="1"/>
          </p:cNvSpPr>
          <p:nvPr>
            <p:ph type="title" idx="19"/>
          </p:nvPr>
        </p:nvSpPr>
        <p:spPr>
          <a:xfrm>
            <a:off x="2629197" y="2789038"/>
            <a:ext cx="900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4</a:t>
            </a:r>
            <a:endParaRPr dirty="0"/>
          </a:p>
        </p:txBody>
      </p:sp>
      <p:sp>
        <p:nvSpPr>
          <p:cNvPr id="664" name="Google Shape;664;p42"/>
          <p:cNvSpPr txBox="1">
            <a:spLocks noGrp="1"/>
          </p:cNvSpPr>
          <p:nvPr>
            <p:ph type="title" idx="20"/>
          </p:nvPr>
        </p:nvSpPr>
        <p:spPr>
          <a:xfrm>
            <a:off x="5461413" y="2789038"/>
            <a:ext cx="900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5</a:t>
            </a:r>
            <a:endParaRPr dirty="0"/>
          </a:p>
        </p:txBody>
      </p:sp>
      <p:cxnSp>
        <p:nvCxnSpPr>
          <p:cNvPr id="666" name="Google Shape;666;p42"/>
          <p:cNvCxnSpPr>
            <a:stCxn id="662" idx="3"/>
          </p:cNvCxnSpPr>
          <p:nvPr/>
        </p:nvCxnSpPr>
        <p:spPr>
          <a:xfrm>
            <a:off x="7721600" y="1588475"/>
            <a:ext cx="14250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7" name="Google Shape;667;p42"/>
          <p:cNvCxnSpPr>
            <a:cxnSpLocks/>
          </p:cNvCxnSpPr>
          <p:nvPr/>
        </p:nvCxnSpPr>
        <p:spPr>
          <a:xfrm>
            <a:off x="6750996" y="3273850"/>
            <a:ext cx="2395604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8" name="Google Shape;668;p42"/>
          <p:cNvCxnSpPr/>
          <p:nvPr/>
        </p:nvCxnSpPr>
        <p:spPr>
          <a:xfrm>
            <a:off x="-2550" y="1588475"/>
            <a:ext cx="14250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9" name="Google Shape;669;p42"/>
          <p:cNvCxnSpPr>
            <a:cxnSpLocks/>
          </p:cNvCxnSpPr>
          <p:nvPr/>
        </p:nvCxnSpPr>
        <p:spPr>
          <a:xfrm>
            <a:off x="-2550" y="3273850"/>
            <a:ext cx="2492831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0" name="Google Shape;670;p42"/>
          <p:cNvCxnSpPr/>
          <p:nvPr/>
        </p:nvCxnSpPr>
        <p:spPr>
          <a:xfrm>
            <a:off x="2322963" y="1588475"/>
            <a:ext cx="17988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1" name="Google Shape;671;p42"/>
          <p:cNvCxnSpPr/>
          <p:nvPr/>
        </p:nvCxnSpPr>
        <p:spPr>
          <a:xfrm>
            <a:off x="5022263" y="1588475"/>
            <a:ext cx="17988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2" name="Google Shape;672;p42"/>
          <p:cNvCxnSpPr>
            <a:cxnSpLocks/>
          </p:cNvCxnSpPr>
          <p:nvPr/>
        </p:nvCxnSpPr>
        <p:spPr>
          <a:xfrm>
            <a:off x="2322963" y="3273838"/>
            <a:ext cx="1798762" cy="5862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3" name="Google Shape;673;p42"/>
          <p:cNvCxnSpPr>
            <a:cxnSpLocks/>
          </p:cNvCxnSpPr>
          <p:nvPr/>
        </p:nvCxnSpPr>
        <p:spPr>
          <a:xfrm flipV="1">
            <a:off x="3968885" y="3273850"/>
            <a:ext cx="2852067" cy="585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74" name="Google Shape;674;p42"/>
          <p:cNvGrpSpPr/>
          <p:nvPr/>
        </p:nvGrpSpPr>
        <p:grpSpPr>
          <a:xfrm flipH="1">
            <a:off x="-54350" y="4096854"/>
            <a:ext cx="1684699" cy="1046604"/>
            <a:chOff x="4930168" y="3273862"/>
            <a:chExt cx="5582171" cy="3467872"/>
          </a:xfrm>
        </p:grpSpPr>
        <p:grpSp>
          <p:nvGrpSpPr>
            <p:cNvPr id="675" name="Google Shape;675;p42"/>
            <p:cNvGrpSpPr/>
            <p:nvPr/>
          </p:nvGrpSpPr>
          <p:grpSpPr>
            <a:xfrm>
              <a:off x="4930168" y="3273862"/>
              <a:ext cx="5582171" cy="3467872"/>
              <a:chOff x="5681675" y="2578225"/>
              <a:chExt cx="858175" cy="533125"/>
            </a:xfrm>
          </p:grpSpPr>
          <p:sp>
            <p:nvSpPr>
              <p:cNvPr id="676" name="Google Shape;676;p42"/>
              <p:cNvSpPr/>
              <p:nvPr/>
            </p:nvSpPr>
            <p:spPr>
              <a:xfrm>
                <a:off x="5681675" y="2578225"/>
                <a:ext cx="85817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34327" h="21325" extrusionOk="0">
                    <a:moveTo>
                      <a:pt x="25313" y="1"/>
                    </a:moveTo>
                    <a:cubicBezTo>
                      <a:pt x="25266" y="1084"/>
                      <a:pt x="25218" y="2168"/>
                      <a:pt x="25194" y="3251"/>
                    </a:cubicBezTo>
                    <a:cubicBezTo>
                      <a:pt x="24432" y="3275"/>
                      <a:pt x="23670" y="3275"/>
                      <a:pt x="22920" y="3287"/>
                    </a:cubicBezTo>
                    <a:cubicBezTo>
                      <a:pt x="22801" y="4656"/>
                      <a:pt x="22718" y="6025"/>
                      <a:pt x="22706" y="7394"/>
                    </a:cubicBezTo>
                    <a:cubicBezTo>
                      <a:pt x="21741" y="7383"/>
                      <a:pt x="20777" y="7359"/>
                      <a:pt x="19824" y="7335"/>
                    </a:cubicBezTo>
                    <a:cubicBezTo>
                      <a:pt x="19777" y="8014"/>
                      <a:pt x="19765" y="8692"/>
                      <a:pt x="19741" y="9371"/>
                    </a:cubicBezTo>
                    <a:cubicBezTo>
                      <a:pt x="18253" y="9359"/>
                      <a:pt x="16764" y="9323"/>
                      <a:pt x="15276" y="9264"/>
                    </a:cubicBezTo>
                    <a:cubicBezTo>
                      <a:pt x="15252" y="10323"/>
                      <a:pt x="15240" y="11383"/>
                      <a:pt x="15264" y="12455"/>
                    </a:cubicBezTo>
                    <a:cubicBezTo>
                      <a:pt x="14347" y="12419"/>
                      <a:pt x="13431" y="12407"/>
                      <a:pt x="12514" y="12383"/>
                    </a:cubicBezTo>
                    <a:cubicBezTo>
                      <a:pt x="12514" y="12931"/>
                      <a:pt x="12514" y="13467"/>
                      <a:pt x="12502" y="14014"/>
                    </a:cubicBezTo>
                    <a:cubicBezTo>
                      <a:pt x="11264" y="14026"/>
                      <a:pt x="10026" y="14050"/>
                      <a:pt x="8787" y="14050"/>
                    </a:cubicBezTo>
                    <a:cubicBezTo>
                      <a:pt x="8775" y="12955"/>
                      <a:pt x="8752" y="11871"/>
                      <a:pt x="8728" y="10788"/>
                    </a:cubicBezTo>
                    <a:cubicBezTo>
                      <a:pt x="7990" y="10800"/>
                      <a:pt x="7239" y="10812"/>
                      <a:pt x="6513" y="10812"/>
                    </a:cubicBezTo>
                    <a:cubicBezTo>
                      <a:pt x="6513" y="10157"/>
                      <a:pt x="6501" y="9502"/>
                      <a:pt x="6489" y="8847"/>
                    </a:cubicBezTo>
                    <a:cubicBezTo>
                      <a:pt x="4418" y="8895"/>
                      <a:pt x="2334" y="8930"/>
                      <a:pt x="262" y="8966"/>
                    </a:cubicBezTo>
                    <a:cubicBezTo>
                      <a:pt x="120" y="13074"/>
                      <a:pt x="24" y="17169"/>
                      <a:pt x="0" y="21277"/>
                    </a:cubicBezTo>
                    <a:cubicBezTo>
                      <a:pt x="11085" y="21289"/>
                      <a:pt x="22920" y="21313"/>
                      <a:pt x="33993" y="21325"/>
                    </a:cubicBezTo>
                    <a:cubicBezTo>
                      <a:pt x="34243" y="14241"/>
                      <a:pt x="33850" y="7168"/>
                      <a:pt x="34326" y="84"/>
                    </a:cubicBezTo>
                    <a:lnTo>
                      <a:pt x="253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42"/>
              <p:cNvSpPr/>
              <p:nvPr/>
            </p:nvSpPr>
            <p:spPr>
              <a:xfrm>
                <a:off x="5709875" y="2807239"/>
                <a:ext cx="1167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1906" extrusionOk="0">
                    <a:moveTo>
                      <a:pt x="0" y="0"/>
                    </a:moveTo>
                    <a:lnTo>
                      <a:pt x="48" y="1798"/>
                    </a:lnTo>
                    <a:lnTo>
                      <a:pt x="1608" y="1750"/>
                    </a:lnTo>
                    <a:lnTo>
                      <a:pt x="3144" y="1905"/>
                    </a:lnTo>
                    <a:lnTo>
                      <a:pt x="4668" y="1786"/>
                    </a:lnTo>
                    <a:lnTo>
                      <a:pt x="4584" y="131"/>
                    </a:lnTo>
                    <a:lnTo>
                      <a:pt x="3144" y="119"/>
                    </a:lnTo>
                    <a:lnTo>
                      <a:pt x="1608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42"/>
              <p:cNvSpPr/>
              <p:nvPr/>
            </p:nvSpPr>
            <p:spPr>
              <a:xfrm>
                <a:off x="6414500" y="2626150"/>
                <a:ext cx="1164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1906" extrusionOk="0">
                    <a:moveTo>
                      <a:pt x="1" y="1"/>
                    </a:moveTo>
                    <a:lnTo>
                      <a:pt x="36" y="1810"/>
                    </a:lnTo>
                    <a:lnTo>
                      <a:pt x="1596" y="1751"/>
                    </a:lnTo>
                    <a:lnTo>
                      <a:pt x="3132" y="1906"/>
                    </a:lnTo>
                    <a:lnTo>
                      <a:pt x="4656" y="1787"/>
                    </a:lnTo>
                    <a:lnTo>
                      <a:pt x="4585" y="132"/>
                    </a:lnTo>
                    <a:lnTo>
                      <a:pt x="3132" y="120"/>
                    </a:lnTo>
                    <a:lnTo>
                      <a:pt x="1596" y="16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42"/>
              <p:cNvSpPr/>
              <p:nvPr/>
            </p:nvSpPr>
            <p:spPr>
              <a:xfrm>
                <a:off x="6278475" y="2907150"/>
                <a:ext cx="11937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775" h="1906" extrusionOk="0">
                    <a:moveTo>
                      <a:pt x="1620" y="0"/>
                    </a:moveTo>
                    <a:lnTo>
                      <a:pt x="12" y="24"/>
                    </a:lnTo>
                    <a:lnTo>
                      <a:pt x="0" y="1905"/>
                    </a:lnTo>
                    <a:lnTo>
                      <a:pt x="1620" y="1798"/>
                    </a:lnTo>
                    <a:lnTo>
                      <a:pt x="3156" y="1726"/>
                    </a:lnTo>
                    <a:lnTo>
                      <a:pt x="4763" y="1881"/>
                    </a:lnTo>
                    <a:lnTo>
                      <a:pt x="4775" y="12"/>
                    </a:lnTo>
                    <a:lnTo>
                      <a:pt x="4775" y="12"/>
                    </a:lnTo>
                    <a:lnTo>
                      <a:pt x="3156" y="95"/>
                    </a:lnTo>
                    <a:lnTo>
                      <a:pt x="16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42"/>
              <p:cNvSpPr/>
              <p:nvPr/>
            </p:nvSpPr>
            <p:spPr>
              <a:xfrm>
                <a:off x="6210900" y="2845525"/>
                <a:ext cx="1140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870" extrusionOk="0">
                    <a:moveTo>
                      <a:pt x="3084" y="0"/>
                    </a:moveTo>
                    <a:lnTo>
                      <a:pt x="1549" y="24"/>
                    </a:lnTo>
                    <a:lnTo>
                      <a:pt x="36" y="120"/>
                    </a:lnTo>
                    <a:lnTo>
                      <a:pt x="1" y="1870"/>
                    </a:lnTo>
                    <a:lnTo>
                      <a:pt x="1549" y="1751"/>
                    </a:lnTo>
                    <a:lnTo>
                      <a:pt x="3084" y="1727"/>
                    </a:lnTo>
                    <a:lnTo>
                      <a:pt x="4561" y="1786"/>
                    </a:lnTo>
                    <a:lnTo>
                      <a:pt x="4561" y="179"/>
                    </a:lnTo>
                    <a:lnTo>
                      <a:pt x="30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42"/>
              <p:cNvSpPr/>
              <p:nvPr/>
            </p:nvSpPr>
            <p:spPr>
              <a:xfrm>
                <a:off x="6350800" y="2848200"/>
                <a:ext cx="11372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59" extrusionOk="0">
                    <a:moveTo>
                      <a:pt x="1" y="1"/>
                    </a:moveTo>
                    <a:lnTo>
                      <a:pt x="96" y="1679"/>
                    </a:lnTo>
                    <a:lnTo>
                      <a:pt x="1549" y="1668"/>
                    </a:lnTo>
                    <a:lnTo>
                      <a:pt x="3084" y="1858"/>
                    </a:lnTo>
                    <a:lnTo>
                      <a:pt x="4525" y="1656"/>
                    </a:lnTo>
                    <a:lnTo>
                      <a:pt x="4549" y="84"/>
                    </a:lnTo>
                    <a:lnTo>
                      <a:pt x="3084" y="108"/>
                    </a:lnTo>
                    <a:lnTo>
                      <a:pt x="1549" y="7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5756375" y="2940175"/>
                <a:ext cx="11672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1906" extrusionOk="0">
                    <a:moveTo>
                      <a:pt x="1537" y="1"/>
                    </a:moveTo>
                    <a:lnTo>
                      <a:pt x="1" y="132"/>
                    </a:lnTo>
                    <a:lnTo>
                      <a:pt x="84" y="1775"/>
                    </a:lnTo>
                    <a:lnTo>
                      <a:pt x="1537" y="1787"/>
                    </a:lnTo>
                    <a:lnTo>
                      <a:pt x="3061" y="1739"/>
                    </a:lnTo>
                    <a:lnTo>
                      <a:pt x="4668" y="1906"/>
                    </a:lnTo>
                    <a:lnTo>
                      <a:pt x="4668" y="1906"/>
                    </a:lnTo>
                    <a:lnTo>
                      <a:pt x="4632" y="108"/>
                    </a:lnTo>
                    <a:lnTo>
                      <a:pt x="3061" y="144"/>
                    </a:lnTo>
                    <a:lnTo>
                      <a:pt x="153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5687625" y="28833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1453" y="1"/>
                    </a:moveTo>
                    <a:lnTo>
                      <a:pt x="12" y="191"/>
                    </a:lnTo>
                    <a:lnTo>
                      <a:pt x="1" y="1763"/>
                    </a:lnTo>
                    <a:lnTo>
                      <a:pt x="1453" y="1739"/>
                    </a:lnTo>
                    <a:lnTo>
                      <a:pt x="2989" y="1763"/>
                    </a:lnTo>
                    <a:lnTo>
                      <a:pt x="4537" y="1846"/>
                    </a:lnTo>
                    <a:lnTo>
                      <a:pt x="4442" y="155"/>
                    </a:lnTo>
                    <a:lnTo>
                      <a:pt x="2989" y="167"/>
                    </a:lnTo>
                    <a:lnTo>
                      <a:pt x="145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5955825" y="2994350"/>
                <a:ext cx="1137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70" extrusionOk="0">
                    <a:moveTo>
                      <a:pt x="3084" y="1"/>
                    </a:moveTo>
                    <a:lnTo>
                      <a:pt x="1548" y="24"/>
                    </a:lnTo>
                    <a:lnTo>
                      <a:pt x="24" y="120"/>
                    </a:lnTo>
                    <a:lnTo>
                      <a:pt x="0" y="1870"/>
                    </a:lnTo>
                    <a:lnTo>
                      <a:pt x="0" y="1870"/>
                    </a:lnTo>
                    <a:lnTo>
                      <a:pt x="1548" y="1751"/>
                    </a:lnTo>
                    <a:lnTo>
                      <a:pt x="3084" y="1727"/>
                    </a:lnTo>
                    <a:lnTo>
                      <a:pt x="4548" y="1775"/>
                    </a:lnTo>
                    <a:lnTo>
                      <a:pt x="4548" y="167"/>
                    </a:lnTo>
                    <a:lnTo>
                      <a:pt x="30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6095725" y="29970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0" y="1"/>
                    </a:moveTo>
                    <a:lnTo>
                      <a:pt x="83" y="1668"/>
                    </a:lnTo>
                    <a:lnTo>
                      <a:pt x="1548" y="1668"/>
                    </a:lnTo>
                    <a:lnTo>
                      <a:pt x="3084" y="1846"/>
                    </a:lnTo>
                    <a:lnTo>
                      <a:pt x="4524" y="1656"/>
                    </a:lnTo>
                    <a:lnTo>
                      <a:pt x="4536" y="72"/>
                    </a:lnTo>
                    <a:lnTo>
                      <a:pt x="3084" y="108"/>
                    </a:lnTo>
                    <a:lnTo>
                      <a:pt x="1548" y="7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6" name="Google Shape;686;p42"/>
            <p:cNvSpPr/>
            <p:nvPr/>
          </p:nvSpPr>
          <p:spPr>
            <a:xfrm>
              <a:off x="8294350" y="4571928"/>
              <a:ext cx="759098" cy="309954"/>
            </a:xfrm>
            <a:custGeom>
              <a:avLst/>
              <a:gdLst/>
              <a:ahLst/>
              <a:cxnLst/>
              <a:rect l="l" t="t" r="r" b="b"/>
              <a:pathLst>
                <a:path w="4668" h="1906" extrusionOk="0">
                  <a:moveTo>
                    <a:pt x="0" y="0"/>
                  </a:moveTo>
                  <a:lnTo>
                    <a:pt x="48" y="1798"/>
                  </a:lnTo>
                  <a:lnTo>
                    <a:pt x="1608" y="1750"/>
                  </a:lnTo>
                  <a:lnTo>
                    <a:pt x="3144" y="1905"/>
                  </a:lnTo>
                  <a:lnTo>
                    <a:pt x="4668" y="1786"/>
                  </a:lnTo>
                  <a:lnTo>
                    <a:pt x="4584" y="131"/>
                  </a:lnTo>
                  <a:lnTo>
                    <a:pt x="3144" y="119"/>
                  </a:lnTo>
                  <a:lnTo>
                    <a:pt x="1608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42"/>
          <p:cNvGrpSpPr/>
          <p:nvPr/>
        </p:nvGrpSpPr>
        <p:grpSpPr>
          <a:xfrm>
            <a:off x="8716650" y="4096854"/>
            <a:ext cx="1684699" cy="1046604"/>
            <a:chOff x="4930168" y="3273862"/>
            <a:chExt cx="5582171" cy="3467872"/>
          </a:xfrm>
        </p:grpSpPr>
        <p:grpSp>
          <p:nvGrpSpPr>
            <p:cNvPr id="688" name="Google Shape;688;p42"/>
            <p:cNvGrpSpPr/>
            <p:nvPr/>
          </p:nvGrpSpPr>
          <p:grpSpPr>
            <a:xfrm>
              <a:off x="4930168" y="3273862"/>
              <a:ext cx="5582171" cy="3467872"/>
              <a:chOff x="5681675" y="2578225"/>
              <a:chExt cx="858175" cy="533125"/>
            </a:xfrm>
          </p:grpSpPr>
          <p:sp>
            <p:nvSpPr>
              <p:cNvPr id="689" name="Google Shape;689;p42"/>
              <p:cNvSpPr/>
              <p:nvPr/>
            </p:nvSpPr>
            <p:spPr>
              <a:xfrm>
                <a:off x="5681675" y="2578225"/>
                <a:ext cx="85817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34327" h="21325" extrusionOk="0">
                    <a:moveTo>
                      <a:pt x="25313" y="1"/>
                    </a:moveTo>
                    <a:cubicBezTo>
                      <a:pt x="25266" y="1084"/>
                      <a:pt x="25218" y="2168"/>
                      <a:pt x="25194" y="3251"/>
                    </a:cubicBezTo>
                    <a:cubicBezTo>
                      <a:pt x="24432" y="3275"/>
                      <a:pt x="23670" y="3275"/>
                      <a:pt x="22920" y="3287"/>
                    </a:cubicBezTo>
                    <a:cubicBezTo>
                      <a:pt x="22801" y="4656"/>
                      <a:pt x="22718" y="6025"/>
                      <a:pt x="22706" y="7394"/>
                    </a:cubicBezTo>
                    <a:cubicBezTo>
                      <a:pt x="21741" y="7383"/>
                      <a:pt x="20777" y="7359"/>
                      <a:pt x="19824" y="7335"/>
                    </a:cubicBezTo>
                    <a:cubicBezTo>
                      <a:pt x="19777" y="8014"/>
                      <a:pt x="19765" y="8692"/>
                      <a:pt x="19741" y="9371"/>
                    </a:cubicBezTo>
                    <a:cubicBezTo>
                      <a:pt x="18253" y="9359"/>
                      <a:pt x="16764" y="9323"/>
                      <a:pt x="15276" y="9264"/>
                    </a:cubicBezTo>
                    <a:cubicBezTo>
                      <a:pt x="15252" y="10323"/>
                      <a:pt x="15240" y="11383"/>
                      <a:pt x="15264" y="12455"/>
                    </a:cubicBezTo>
                    <a:cubicBezTo>
                      <a:pt x="14347" y="12419"/>
                      <a:pt x="13431" y="12407"/>
                      <a:pt x="12514" y="12383"/>
                    </a:cubicBezTo>
                    <a:cubicBezTo>
                      <a:pt x="12514" y="12931"/>
                      <a:pt x="12514" y="13467"/>
                      <a:pt x="12502" y="14014"/>
                    </a:cubicBezTo>
                    <a:cubicBezTo>
                      <a:pt x="11264" y="14026"/>
                      <a:pt x="10026" y="14050"/>
                      <a:pt x="8787" y="14050"/>
                    </a:cubicBezTo>
                    <a:cubicBezTo>
                      <a:pt x="8775" y="12955"/>
                      <a:pt x="8752" y="11871"/>
                      <a:pt x="8728" y="10788"/>
                    </a:cubicBezTo>
                    <a:cubicBezTo>
                      <a:pt x="7990" y="10800"/>
                      <a:pt x="7239" y="10812"/>
                      <a:pt x="6513" y="10812"/>
                    </a:cubicBezTo>
                    <a:cubicBezTo>
                      <a:pt x="6513" y="10157"/>
                      <a:pt x="6501" y="9502"/>
                      <a:pt x="6489" y="8847"/>
                    </a:cubicBezTo>
                    <a:cubicBezTo>
                      <a:pt x="4418" y="8895"/>
                      <a:pt x="2334" y="8930"/>
                      <a:pt x="262" y="8966"/>
                    </a:cubicBezTo>
                    <a:cubicBezTo>
                      <a:pt x="120" y="13074"/>
                      <a:pt x="24" y="17169"/>
                      <a:pt x="0" y="21277"/>
                    </a:cubicBezTo>
                    <a:cubicBezTo>
                      <a:pt x="11085" y="21289"/>
                      <a:pt x="22920" y="21313"/>
                      <a:pt x="33993" y="21325"/>
                    </a:cubicBezTo>
                    <a:cubicBezTo>
                      <a:pt x="34243" y="14241"/>
                      <a:pt x="33850" y="7168"/>
                      <a:pt x="34326" y="84"/>
                    </a:cubicBezTo>
                    <a:lnTo>
                      <a:pt x="253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5709875" y="2807239"/>
                <a:ext cx="1167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1906" extrusionOk="0">
                    <a:moveTo>
                      <a:pt x="0" y="0"/>
                    </a:moveTo>
                    <a:lnTo>
                      <a:pt x="48" y="1798"/>
                    </a:lnTo>
                    <a:lnTo>
                      <a:pt x="1608" y="1750"/>
                    </a:lnTo>
                    <a:lnTo>
                      <a:pt x="3144" y="1905"/>
                    </a:lnTo>
                    <a:lnTo>
                      <a:pt x="4668" y="1786"/>
                    </a:lnTo>
                    <a:lnTo>
                      <a:pt x="4584" y="131"/>
                    </a:lnTo>
                    <a:lnTo>
                      <a:pt x="3144" y="119"/>
                    </a:lnTo>
                    <a:lnTo>
                      <a:pt x="1608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6414500" y="2626150"/>
                <a:ext cx="1164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1906" extrusionOk="0">
                    <a:moveTo>
                      <a:pt x="1" y="1"/>
                    </a:moveTo>
                    <a:lnTo>
                      <a:pt x="36" y="1810"/>
                    </a:lnTo>
                    <a:lnTo>
                      <a:pt x="1596" y="1751"/>
                    </a:lnTo>
                    <a:lnTo>
                      <a:pt x="3132" y="1906"/>
                    </a:lnTo>
                    <a:lnTo>
                      <a:pt x="4656" y="1787"/>
                    </a:lnTo>
                    <a:lnTo>
                      <a:pt x="4585" y="132"/>
                    </a:lnTo>
                    <a:lnTo>
                      <a:pt x="3132" y="120"/>
                    </a:lnTo>
                    <a:lnTo>
                      <a:pt x="1596" y="16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42"/>
              <p:cNvSpPr/>
              <p:nvPr/>
            </p:nvSpPr>
            <p:spPr>
              <a:xfrm>
                <a:off x="6278475" y="2907150"/>
                <a:ext cx="11937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775" h="1906" extrusionOk="0">
                    <a:moveTo>
                      <a:pt x="1620" y="0"/>
                    </a:moveTo>
                    <a:lnTo>
                      <a:pt x="12" y="24"/>
                    </a:lnTo>
                    <a:lnTo>
                      <a:pt x="0" y="1905"/>
                    </a:lnTo>
                    <a:lnTo>
                      <a:pt x="1620" y="1798"/>
                    </a:lnTo>
                    <a:lnTo>
                      <a:pt x="3156" y="1726"/>
                    </a:lnTo>
                    <a:lnTo>
                      <a:pt x="4763" y="1881"/>
                    </a:lnTo>
                    <a:lnTo>
                      <a:pt x="4775" y="12"/>
                    </a:lnTo>
                    <a:lnTo>
                      <a:pt x="4775" y="12"/>
                    </a:lnTo>
                    <a:lnTo>
                      <a:pt x="3156" y="95"/>
                    </a:lnTo>
                    <a:lnTo>
                      <a:pt x="16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42"/>
              <p:cNvSpPr/>
              <p:nvPr/>
            </p:nvSpPr>
            <p:spPr>
              <a:xfrm>
                <a:off x="6210900" y="2845525"/>
                <a:ext cx="1140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870" extrusionOk="0">
                    <a:moveTo>
                      <a:pt x="3084" y="0"/>
                    </a:moveTo>
                    <a:lnTo>
                      <a:pt x="1549" y="24"/>
                    </a:lnTo>
                    <a:lnTo>
                      <a:pt x="36" y="120"/>
                    </a:lnTo>
                    <a:lnTo>
                      <a:pt x="1" y="1870"/>
                    </a:lnTo>
                    <a:lnTo>
                      <a:pt x="1549" y="1751"/>
                    </a:lnTo>
                    <a:lnTo>
                      <a:pt x="3084" y="1727"/>
                    </a:lnTo>
                    <a:lnTo>
                      <a:pt x="4561" y="1786"/>
                    </a:lnTo>
                    <a:lnTo>
                      <a:pt x="4561" y="179"/>
                    </a:lnTo>
                    <a:lnTo>
                      <a:pt x="30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>
                <a:off x="6350800" y="2848200"/>
                <a:ext cx="11372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59" extrusionOk="0">
                    <a:moveTo>
                      <a:pt x="1" y="1"/>
                    </a:moveTo>
                    <a:lnTo>
                      <a:pt x="96" y="1679"/>
                    </a:lnTo>
                    <a:lnTo>
                      <a:pt x="1549" y="1668"/>
                    </a:lnTo>
                    <a:lnTo>
                      <a:pt x="3084" y="1858"/>
                    </a:lnTo>
                    <a:lnTo>
                      <a:pt x="4525" y="1656"/>
                    </a:lnTo>
                    <a:lnTo>
                      <a:pt x="4549" y="84"/>
                    </a:lnTo>
                    <a:lnTo>
                      <a:pt x="3084" y="108"/>
                    </a:lnTo>
                    <a:lnTo>
                      <a:pt x="1549" y="7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>
                <a:off x="5756375" y="2940175"/>
                <a:ext cx="11672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1906" extrusionOk="0">
                    <a:moveTo>
                      <a:pt x="1537" y="1"/>
                    </a:moveTo>
                    <a:lnTo>
                      <a:pt x="1" y="132"/>
                    </a:lnTo>
                    <a:lnTo>
                      <a:pt x="84" y="1775"/>
                    </a:lnTo>
                    <a:lnTo>
                      <a:pt x="1537" y="1787"/>
                    </a:lnTo>
                    <a:lnTo>
                      <a:pt x="3061" y="1739"/>
                    </a:lnTo>
                    <a:lnTo>
                      <a:pt x="4668" y="1906"/>
                    </a:lnTo>
                    <a:lnTo>
                      <a:pt x="4668" y="1906"/>
                    </a:lnTo>
                    <a:lnTo>
                      <a:pt x="4632" y="108"/>
                    </a:lnTo>
                    <a:lnTo>
                      <a:pt x="3061" y="144"/>
                    </a:lnTo>
                    <a:lnTo>
                      <a:pt x="153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>
                <a:off x="5687625" y="28833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1453" y="1"/>
                    </a:moveTo>
                    <a:lnTo>
                      <a:pt x="12" y="191"/>
                    </a:lnTo>
                    <a:lnTo>
                      <a:pt x="1" y="1763"/>
                    </a:lnTo>
                    <a:lnTo>
                      <a:pt x="1453" y="1739"/>
                    </a:lnTo>
                    <a:lnTo>
                      <a:pt x="2989" y="1763"/>
                    </a:lnTo>
                    <a:lnTo>
                      <a:pt x="4537" y="1846"/>
                    </a:lnTo>
                    <a:lnTo>
                      <a:pt x="4442" y="155"/>
                    </a:lnTo>
                    <a:lnTo>
                      <a:pt x="2989" y="167"/>
                    </a:lnTo>
                    <a:lnTo>
                      <a:pt x="145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>
                <a:off x="5955825" y="2994350"/>
                <a:ext cx="1137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70" extrusionOk="0">
                    <a:moveTo>
                      <a:pt x="3084" y="1"/>
                    </a:moveTo>
                    <a:lnTo>
                      <a:pt x="1548" y="24"/>
                    </a:lnTo>
                    <a:lnTo>
                      <a:pt x="24" y="120"/>
                    </a:lnTo>
                    <a:lnTo>
                      <a:pt x="0" y="1870"/>
                    </a:lnTo>
                    <a:lnTo>
                      <a:pt x="0" y="1870"/>
                    </a:lnTo>
                    <a:lnTo>
                      <a:pt x="1548" y="1751"/>
                    </a:lnTo>
                    <a:lnTo>
                      <a:pt x="3084" y="1727"/>
                    </a:lnTo>
                    <a:lnTo>
                      <a:pt x="4548" y="1775"/>
                    </a:lnTo>
                    <a:lnTo>
                      <a:pt x="4548" y="167"/>
                    </a:lnTo>
                    <a:lnTo>
                      <a:pt x="30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>
                <a:off x="6095725" y="29970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0" y="1"/>
                    </a:moveTo>
                    <a:lnTo>
                      <a:pt x="83" y="1668"/>
                    </a:lnTo>
                    <a:lnTo>
                      <a:pt x="1548" y="1668"/>
                    </a:lnTo>
                    <a:lnTo>
                      <a:pt x="3084" y="1846"/>
                    </a:lnTo>
                    <a:lnTo>
                      <a:pt x="4524" y="1656"/>
                    </a:lnTo>
                    <a:lnTo>
                      <a:pt x="4536" y="72"/>
                    </a:lnTo>
                    <a:lnTo>
                      <a:pt x="3084" y="108"/>
                    </a:lnTo>
                    <a:lnTo>
                      <a:pt x="1548" y="7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42"/>
            <p:cNvSpPr/>
            <p:nvPr/>
          </p:nvSpPr>
          <p:spPr>
            <a:xfrm>
              <a:off x="8294350" y="4571928"/>
              <a:ext cx="759098" cy="309954"/>
            </a:xfrm>
            <a:custGeom>
              <a:avLst/>
              <a:gdLst/>
              <a:ahLst/>
              <a:cxnLst/>
              <a:rect l="l" t="t" r="r" b="b"/>
              <a:pathLst>
                <a:path w="4668" h="1906" extrusionOk="0">
                  <a:moveTo>
                    <a:pt x="0" y="0"/>
                  </a:moveTo>
                  <a:lnTo>
                    <a:pt x="48" y="1798"/>
                  </a:lnTo>
                  <a:lnTo>
                    <a:pt x="1608" y="1750"/>
                  </a:lnTo>
                  <a:lnTo>
                    <a:pt x="3144" y="1905"/>
                  </a:lnTo>
                  <a:lnTo>
                    <a:pt x="4668" y="1786"/>
                  </a:lnTo>
                  <a:lnTo>
                    <a:pt x="4584" y="131"/>
                  </a:lnTo>
                  <a:lnTo>
                    <a:pt x="3144" y="119"/>
                  </a:lnTo>
                  <a:lnTo>
                    <a:pt x="1608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737B853-9ABF-46B3-934D-2C8216B9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00250" y="-1065208"/>
            <a:ext cx="5143500" cy="727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38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A770C20-EB30-434E-B3A9-3A860DB7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584201" y="706437"/>
            <a:ext cx="5143500" cy="3857625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72096F0-D2F1-41EA-B752-C7F117C1B3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897308"/>
              </p:ext>
            </p:extLst>
          </p:nvPr>
        </p:nvGraphicFramePr>
        <p:xfrm>
          <a:off x="3916362" y="800100"/>
          <a:ext cx="5227638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Acrobat Document" r:id="rId4" imgW="11344065" imgH="8019880" progId="Acrobat.Document.DC">
                  <p:embed/>
                </p:oleObj>
              </mc:Choice>
              <mc:Fallback>
                <p:oleObj name="Acrobat Document" r:id="rId4" imgW="11344065" imgH="8019880" progId="Acrobat.Document.DC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72096F0-D2F1-41EA-B752-C7F117C1B3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16362" y="800100"/>
                        <a:ext cx="5227638" cy="4168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916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72"/>
          <p:cNvSpPr/>
          <p:nvPr/>
        </p:nvSpPr>
        <p:spPr>
          <a:xfrm>
            <a:off x="0" y="4885325"/>
            <a:ext cx="9144000" cy="25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1" name="Google Shape;2041;p72"/>
          <p:cNvSpPr txBox="1">
            <a:spLocks noGrp="1"/>
          </p:cNvSpPr>
          <p:nvPr>
            <p:ph type="title"/>
          </p:nvPr>
        </p:nvSpPr>
        <p:spPr>
          <a:xfrm>
            <a:off x="1132896" y="585861"/>
            <a:ext cx="6044451" cy="176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               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3200" dirty="0"/>
              <a:t>Zahájené 2024</a:t>
            </a:r>
            <a:br>
              <a:rPr lang="cs-CZ" dirty="0"/>
            </a:br>
            <a:endParaRPr dirty="0"/>
          </a:p>
        </p:txBody>
      </p:sp>
      <p:grpSp>
        <p:nvGrpSpPr>
          <p:cNvPr id="2042" name="Google Shape;2042;p72"/>
          <p:cNvGrpSpPr/>
          <p:nvPr/>
        </p:nvGrpSpPr>
        <p:grpSpPr>
          <a:xfrm>
            <a:off x="-488963" y="942028"/>
            <a:ext cx="1971856" cy="4307110"/>
            <a:chOff x="913800" y="2180425"/>
            <a:chExt cx="742975" cy="1622875"/>
          </a:xfrm>
        </p:grpSpPr>
        <p:sp>
          <p:nvSpPr>
            <p:cNvPr id="2043" name="Google Shape;2043;p72"/>
            <p:cNvSpPr/>
            <p:nvPr/>
          </p:nvSpPr>
          <p:spPr>
            <a:xfrm>
              <a:off x="1257575" y="2369475"/>
              <a:ext cx="68800" cy="109725"/>
            </a:xfrm>
            <a:custGeom>
              <a:avLst/>
              <a:gdLst/>
              <a:ahLst/>
              <a:cxnLst/>
              <a:rect l="l" t="t" r="r" b="b"/>
              <a:pathLst>
                <a:path w="2752" h="4389" extrusionOk="0">
                  <a:moveTo>
                    <a:pt x="525" y="0"/>
                  </a:moveTo>
                  <a:cubicBezTo>
                    <a:pt x="370" y="631"/>
                    <a:pt x="370" y="1286"/>
                    <a:pt x="537" y="1893"/>
                  </a:cubicBezTo>
                  <a:cubicBezTo>
                    <a:pt x="584" y="2060"/>
                    <a:pt x="632" y="2239"/>
                    <a:pt x="549" y="2381"/>
                  </a:cubicBezTo>
                  <a:cubicBezTo>
                    <a:pt x="477" y="2536"/>
                    <a:pt x="287" y="2596"/>
                    <a:pt x="191" y="2727"/>
                  </a:cubicBezTo>
                  <a:cubicBezTo>
                    <a:pt x="1" y="2977"/>
                    <a:pt x="191" y="3370"/>
                    <a:pt x="489" y="3501"/>
                  </a:cubicBezTo>
                  <a:cubicBezTo>
                    <a:pt x="610" y="3551"/>
                    <a:pt x="741" y="3569"/>
                    <a:pt x="876" y="3569"/>
                  </a:cubicBezTo>
                  <a:cubicBezTo>
                    <a:pt x="1060" y="3569"/>
                    <a:pt x="1251" y="3535"/>
                    <a:pt x="1430" y="3501"/>
                  </a:cubicBezTo>
                  <a:lnTo>
                    <a:pt x="1430" y="3501"/>
                  </a:lnTo>
                  <a:cubicBezTo>
                    <a:pt x="1358" y="3786"/>
                    <a:pt x="1465" y="4108"/>
                    <a:pt x="1704" y="4275"/>
                  </a:cubicBezTo>
                  <a:cubicBezTo>
                    <a:pt x="1811" y="4350"/>
                    <a:pt x="1944" y="4389"/>
                    <a:pt x="2074" y="4389"/>
                  </a:cubicBezTo>
                  <a:cubicBezTo>
                    <a:pt x="2231" y="4389"/>
                    <a:pt x="2385" y="4332"/>
                    <a:pt x="2489" y="4215"/>
                  </a:cubicBezTo>
                  <a:cubicBezTo>
                    <a:pt x="2751" y="3929"/>
                    <a:pt x="2632" y="3489"/>
                    <a:pt x="2549" y="3120"/>
                  </a:cubicBezTo>
                  <a:cubicBezTo>
                    <a:pt x="2358" y="2358"/>
                    <a:pt x="2263" y="1584"/>
                    <a:pt x="2275" y="798"/>
                  </a:cubicBezTo>
                  <a:cubicBezTo>
                    <a:pt x="2275" y="619"/>
                    <a:pt x="2275" y="405"/>
                    <a:pt x="2132" y="322"/>
                  </a:cubicBezTo>
                  <a:cubicBezTo>
                    <a:pt x="2069" y="286"/>
                    <a:pt x="1997" y="276"/>
                    <a:pt x="1924" y="276"/>
                  </a:cubicBezTo>
                  <a:cubicBezTo>
                    <a:pt x="1874" y="276"/>
                    <a:pt x="1824" y="281"/>
                    <a:pt x="1775" y="286"/>
                  </a:cubicBezTo>
                  <a:cubicBezTo>
                    <a:pt x="1323" y="286"/>
                    <a:pt x="882" y="179"/>
                    <a:pt x="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2"/>
            <p:cNvSpPr/>
            <p:nvPr/>
          </p:nvSpPr>
          <p:spPr>
            <a:xfrm>
              <a:off x="1254600" y="2424525"/>
              <a:ext cx="174150" cy="200150"/>
            </a:xfrm>
            <a:custGeom>
              <a:avLst/>
              <a:gdLst/>
              <a:ahLst/>
              <a:cxnLst/>
              <a:rect l="l" t="t" r="r" b="b"/>
              <a:pathLst>
                <a:path w="6966" h="8006" extrusionOk="0">
                  <a:moveTo>
                    <a:pt x="2073" y="1"/>
                  </a:moveTo>
                  <a:cubicBezTo>
                    <a:pt x="2192" y="1192"/>
                    <a:pt x="1942" y="2370"/>
                    <a:pt x="1394" y="3394"/>
                  </a:cubicBezTo>
                  <a:cubicBezTo>
                    <a:pt x="1084" y="3478"/>
                    <a:pt x="715" y="3454"/>
                    <a:pt x="1" y="3561"/>
                  </a:cubicBezTo>
                  <a:cubicBezTo>
                    <a:pt x="703" y="5228"/>
                    <a:pt x="1882" y="6478"/>
                    <a:pt x="3275" y="7597"/>
                  </a:cubicBezTo>
                  <a:cubicBezTo>
                    <a:pt x="3501" y="7776"/>
                    <a:pt x="3751" y="7966"/>
                    <a:pt x="4049" y="8002"/>
                  </a:cubicBezTo>
                  <a:cubicBezTo>
                    <a:pt x="4078" y="8005"/>
                    <a:pt x="4107" y="8006"/>
                    <a:pt x="4135" y="8006"/>
                  </a:cubicBezTo>
                  <a:cubicBezTo>
                    <a:pt x="4493" y="8006"/>
                    <a:pt x="4811" y="7804"/>
                    <a:pt x="5109" y="7561"/>
                  </a:cubicBezTo>
                  <a:cubicBezTo>
                    <a:pt x="5942" y="6883"/>
                    <a:pt x="6597" y="5942"/>
                    <a:pt x="6966" y="4918"/>
                  </a:cubicBezTo>
                  <a:cubicBezTo>
                    <a:pt x="6645" y="4799"/>
                    <a:pt x="6311" y="4680"/>
                    <a:pt x="5978" y="4573"/>
                  </a:cubicBezTo>
                  <a:lnTo>
                    <a:pt x="5978" y="4204"/>
                  </a:lnTo>
                  <a:cubicBezTo>
                    <a:pt x="5978" y="3620"/>
                    <a:pt x="6061" y="3073"/>
                    <a:pt x="6204" y="2537"/>
                  </a:cubicBezTo>
                  <a:cubicBezTo>
                    <a:pt x="4930" y="1870"/>
                    <a:pt x="3620" y="1108"/>
                    <a:pt x="2382" y="227"/>
                  </a:cubicBezTo>
                  <a:lnTo>
                    <a:pt x="2073" y="1"/>
                  </a:ln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2"/>
            <p:cNvSpPr/>
            <p:nvPr/>
          </p:nvSpPr>
          <p:spPr>
            <a:xfrm>
              <a:off x="1313550" y="2429600"/>
              <a:ext cx="95875" cy="99150"/>
            </a:xfrm>
            <a:custGeom>
              <a:avLst/>
              <a:gdLst/>
              <a:ahLst/>
              <a:cxnLst/>
              <a:rect l="l" t="t" r="r" b="b"/>
              <a:pathLst>
                <a:path w="3835" h="3966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1024"/>
                    <a:pt x="619" y="2001"/>
                    <a:pt x="1393" y="2751"/>
                  </a:cubicBezTo>
                  <a:cubicBezTo>
                    <a:pt x="2001" y="3322"/>
                    <a:pt x="2774" y="3763"/>
                    <a:pt x="3608" y="3965"/>
                  </a:cubicBezTo>
                  <a:cubicBezTo>
                    <a:pt x="3608" y="3394"/>
                    <a:pt x="3679" y="2834"/>
                    <a:pt x="3834" y="2298"/>
                  </a:cubicBezTo>
                  <a:cubicBezTo>
                    <a:pt x="2524" y="1631"/>
                    <a:pt x="1227" y="858"/>
                    <a:pt x="0" y="0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2"/>
            <p:cNvSpPr/>
            <p:nvPr/>
          </p:nvSpPr>
          <p:spPr>
            <a:xfrm>
              <a:off x="1463850" y="2373075"/>
              <a:ext cx="72375" cy="52125"/>
            </a:xfrm>
            <a:custGeom>
              <a:avLst/>
              <a:gdLst/>
              <a:ahLst/>
              <a:cxnLst/>
              <a:rect l="l" t="t" r="r" b="b"/>
              <a:pathLst>
                <a:path w="2895" h="2085" extrusionOk="0">
                  <a:moveTo>
                    <a:pt x="1582" y="1"/>
                  </a:moveTo>
                  <a:cubicBezTo>
                    <a:pt x="1466" y="1"/>
                    <a:pt x="1347" y="12"/>
                    <a:pt x="1227" y="35"/>
                  </a:cubicBezTo>
                  <a:cubicBezTo>
                    <a:pt x="489" y="190"/>
                    <a:pt x="1" y="773"/>
                    <a:pt x="96" y="1321"/>
                  </a:cubicBezTo>
                  <a:cubicBezTo>
                    <a:pt x="186" y="1777"/>
                    <a:pt x="689" y="2085"/>
                    <a:pt x="1281" y="2085"/>
                  </a:cubicBezTo>
                  <a:cubicBezTo>
                    <a:pt x="1399" y="2085"/>
                    <a:pt x="1521" y="2073"/>
                    <a:pt x="1644" y="2047"/>
                  </a:cubicBezTo>
                  <a:cubicBezTo>
                    <a:pt x="2394" y="1904"/>
                    <a:pt x="2894" y="1321"/>
                    <a:pt x="2775" y="773"/>
                  </a:cubicBezTo>
                  <a:cubicBezTo>
                    <a:pt x="2695" y="303"/>
                    <a:pt x="2187" y="1"/>
                    <a:pt x="1582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2"/>
            <p:cNvSpPr/>
            <p:nvPr/>
          </p:nvSpPr>
          <p:spPr>
            <a:xfrm>
              <a:off x="1282300" y="2194500"/>
              <a:ext cx="228625" cy="302925"/>
            </a:xfrm>
            <a:custGeom>
              <a:avLst/>
              <a:gdLst/>
              <a:ahLst/>
              <a:cxnLst/>
              <a:rect l="l" t="t" r="r" b="b"/>
              <a:pathLst>
                <a:path w="9145" h="12117" extrusionOk="0">
                  <a:moveTo>
                    <a:pt x="4546" y="1"/>
                  </a:moveTo>
                  <a:cubicBezTo>
                    <a:pt x="2727" y="1"/>
                    <a:pt x="1476" y="1187"/>
                    <a:pt x="786" y="2987"/>
                  </a:cubicBezTo>
                  <a:cubicBezTo>
                    <a:pt x="726" y="3154"/>
                    <a:pt x="667" y="3332"/>
                    <a:pt x="607" y="3511"/>
                  </a:cubicBezTo>
                  <a:cubicBezTo>
                    <a:pt x="393" y="4225"/>
                    <a:pt x="250" y="4999"/>
                    <a:pt x="203" y="5832"/>
                  </a:cubicBezTo>
                  <a:cubicBezTo>
                    <a:pt x="0" y="9226"/>
                    <a:pt x="2417" y="11964"/>
                    <a:pt x="5013" y="12107"/>
                  </a:cubicBezTo>
                  <a:cubicBezTo>
                    <a:pt x="5111" y="12113"/>
                    <a:pt x="5207" y="12116"/>
                    <a:pt x="5301" y="12116"/>
                  </a:cubicBezTo>
                  <a:cubicBezTo>
                    <a:pt x="7917" y="12116"/>
                    <a:pt x="8728" y="9740"/>
                    <a:pt x="9073" y="6487"/>
                  </a:cubicBezTo>
                  <a:lnTo>
                    <a:pt x="9073" y="6428"/>
                  </a:lnTo>
                  <a:cubicBezTo>
                    <a:pt x="9144" y="5725"/>
                    <a:pt x="9132" y="5082"/>
                    <a:pt x="9061" y="4475"/>
                  </a:cubicBezTo>
                  <a:cubicBezTo>
                    <a:pt x="8727" y="1856"/>
                    <a:pt x="7144" y="153"/>
                    <a:pt x="4834" y="10"/>
                  </a:cubicBezTo>
                  <a:cubicBezTo>
                    <a:pt x="4737" y="4"/>
                    <a:pt x="4641" y="1"/>
                    <a:pt x="4546" y="1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2"/>
            <p:cNvSpPr/>
            <p:nvPr/>
          </p:nvSpPr>
          <p:spPr>
            <a:xfrm>
              <a:off x="1297775" y="2269450"/>
              <a:ext cx="213150" cy="87300"/>
            </a:xfrm>
            <a:custGeom>
              <a:avLst/>
              <a:gdLst/>
              <a:ahLst/>
              <a:cxnLst/>
              <a:rect l="l" t="t" r="r" b="b"/>
              <a:pathLst>
                <a:path w="8526" h="3492" extrusionOk="0">
                  <a:moveTo>
                    <a:pt x="179" y="1"/>
                  </a:moveTo>
                  <a:cubicBezTo>
                    <a:pt x="119" y="167"/>
                    <a:pt x="60" y="334"/>
                    <a:pt x="0" y="525"/>
                  </a:cubicBezTo>
                  <a:cubicBezTo>
                    <a:pt x="107" y="894"/>
                    <a:pt x="226" y="1310"/>
                    <a:pt x="405" y="1846"/>
                  </a:cubicBezTo>
                  <a:cubicBezTo>
                    <a:pt x="2191" y="2561"/>
                    <a:pt x="4060" y="3061"/>
                    <a:pt x="5953" y="3346"/>
                  </a:cubicBezTo>
                  <a:cubicBezTo>
                    <a:pt x="6517" y="3427"/>
                    <a:pt x="7080" y="3491"/>
                    <a:pt x="7644" y="3491"/>
                  </a:cubicBezTo>
                  <a:cubicBezTo>
                    <a:pt x="7914" y="3491"/>
                    <a:pt x="8184" y="3476"/>
                    <a:pt x="8454" y="3442"/>
                  </a:cubicBezTo>
                  <a:cubicBezTo>
                    <a:pt x="8525" y="2739"/>
                    <a:pt x="8513" y="2096"/>
                    <a:pt x="8442" y="1489"/>
                  </a:cubicBezTo>
                  <a:cubicBezTo>
                    <a:pt x="5703" y="894"/>
                    <a:pt x="2953" y="394"/>
                    <a:pt x="179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2"/>
            <p:cNvSpPr/>
            <p:nvPr/>
          </p:nvSpPr>
          <p:spPr>
            <a:xfrm>
              <a:off x="1260550" y="2297500"/>
              <a:ext cx="89025" cy="89675"/>
            </a:xfrm>
            <a:custGeom>
              <a:avLst/>
              <a:gdLst/>
              <a:ahLst/>
              <a:cxnLst/>
              <a:rect l="l" t="t" r="r" b="b"/>
              <a:pathLst>
                <a:path w="3561" h="3587" extrusionOk="0">
                  <a:moveTo>
                    <a:pt x="2355" y="0"/>
                  </a:moveTo>
                  <a:cubicBezTo>
                    <a:pt x="1880" y="0"/>
                    <a:pt x="1435" y="50"/>
                    <a:pt x="882" y="165"/>
                  </a:cubicBezTo>
                  <a:cubicBezTo>
                    <a:pt x="584" y="617"/>
                    <a:pt x="251" y="879"/>
                    <a:pt x="120" y="1724"/>
                  </a:cubicBezTo>
                  <a:cubicBezTo>
                    <a:pt x="1" y="2522"/>
                    <a:pt x="382" y="3332"/>
                    <a:pt x="596" y="3391"/>
                  </a:cubicBezTo>
                  <a:cubicBezTo>
                    <a:pt x="1180" y="3570"/>
                    <a:pt x="680" y="3475"/>
                    <a:pt x="882" y="3558"/>
                  </a:cubicBezTo>
                  <a:cubicBezTo>
                    <a:pt x="933" y="3578"/>
                    <a:pt x="989" y="3587"/>
                    <a:pt x="1045" y="3587"/>
                  </a:cubicBezTo>
                  <a:cubicBezTo>
                    <a:pt x="1185" y="3587"/>
                    <a:pt x="1321" y="3531"/>
                    <a:pt x="1346" y="3463"/>
                  </a:cubicBezTo>
                  <a:cubicBezTo>
                    <a:pt x="2358" y="3022"/>
                    <a:pt x="3132" y="2034"/>
                    <a:pt x="3561" y="81"/>
                  </a:cubicBezTo>
                  <a:cubicBezTo>
                    <a:pt x="3101" y="30"/>
                    <a:pt x="2720" y="0"/>
                    <a:pt x="23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2"/>
            <p:cNvSpPr/>
            <p:nvPr/>
          </p:nvSpPr>
          <p:spPr>
            <a:xfrm>
              <a:off x="1253425" y="2353350"/>
              <a:ext cx="76225" cy="57875"/>
            </a:xfrm>
            <a:custGeom>
              <a:avLst/>
              <a:gdLst/>
              <a:ahLst/>
              <a:cxnLst/>
              <a:rect l="l" t="t" r="r" b="b"/>
              <a:pathLst>
                <a:path w="3049" h="2315" extrusionOk="0">
                  <a:moveTo>
                    <a:pt x="1293" y="0"/>
                  </a:moveTo>
                  <a:cubicBezTo>
                    <a:pt x="824" y="0"/>
                    <a:pt x="409" y="216"/>
                    <a:pt x="238" y="598"/>
                  </a:cubicBezTo>
                  <a:cubicBezTo>
                    <a:pt x="0" y="1157"/>
                    <a:pt x="369" y="1860"/>
                    <a:pt x="1084" y="2169"/>
                  </a:cubicBezTo>
                  <a:cubicBezTo>
                    <a:pt x="1307" y="2268"/>
                    <a:pt x="1537" y="2314"/>
                    <a:pt x="1755" y="2314"/>
                  </a:cubicBezTo>
                  <a:cubicBezTo>
                    <a:pt x="2225" y="2314"/>
                    <a:pt x="2639" y="2099"/>
                    <a:pt x="2810" y="1717"/>
                  </a:cubicBezTo>
                  <a:cubicBezTo>
                    <a:pt x="3048" y="1169"/>
                    <a:pt x="2679" y="467"/>
                    <a:pt x="1965" y="145"/>
                  </a:cubicBezTo>
                  <a:cubicBezTo>
                    <a:pt x="1742" y="47"/>
                    <a:pt x="1511" y="0"/>
                    <a:pt x="1293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2"/>
            <p:cNvSpPr/>
            <p:nvPr/>
          </p:nvSpPr>
          <p:spPr>
            <a:xfrm>
              <a:off x="1253423" y="2191572"/>
              <a:ext cx="279669" cy="135650"/>
            </a:xfrm>
            <a:custGeom>
              <a:avLst/>
              <a:gdLst/>
              <a:ahLst/>
              <a:cxnLst/>
              <a:rect l="l" t="t" r="r" b="b"/>
              <a:pathLst>
                <a:path w="10299" h="5426" extrusionOk="0">
                  <a:moveTo>
                    <a:pt x="5272" y="1"/>
                  </a:moveTo>
                  <a:cubicBezTo>
                    <a:pt x="2133" y="1"/>
                    <a:pt x="326" y="1763"/>
                    <a:pt x="0" y="5378"/>
                  </a:cubicBezTo>
                  <a:lnTo>
                    <a:pt x="10287" y="5426"/>
                  </a:lnTo>
                  <a:cubicBezTo>
                    <a:pt x="10299" y="5271"/>
                    <a:pt x="9966" y="294"/>
                    <a:pt x="5858" y="20"/>
                  </a:cubicBezTo>
                  <a:cubicBezTo>
                    <a:pt x="5658" y="7"/>
                    <a:pt x="5463" y="1"/>
                    <a:pt x="52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2"/>
            <p:cNvSpPr/>
            <p:nvPr/>
          </p:nvSpPr>
          <p:spPr>
            <a:xfrm>
              <a:off x="1285875" y="2224150"/>
              <a:ext cx="128000" cy="103075"/>
            </a:xfrm>
            <a:custGeom>
              <a:avLst/>
              <a:gdLst/>
              <a:ahLst/>
              <a:cxnLst/>
              <a:rect l="l" t="t" r="r" b="b"/>
              <a:pathLst>
                <a:path w="5120" h="4123" extrusionOk="0">
                  <a:moveTo>
                    <a:pt x="1302" y="0"/>
                  </a:moveTo>
                  <a:cubicBezTo>
                    <a:pt x="1067" y="0"/>
                    <a:pt x="835" y="45"/>
                    <a:pt x="607" y="134"/>
                  </a:cubicBezTo>
                  <a:cubicBezTo>
                    <a:pt x="131" y="313"/>
                    <a:pt x="0" y="729"/>
                    <a:pt x="60" y="1051"/>
                  </a:cubicBezTo>
                  <a:cubicBezTo>
                    <a:pt x="371" y="867"/>
                    <a:pt x="736" y="780"/>
                    <a:pt x="1105" y="780"/>
                  </a:cubicBezTo>
                  <a:cubicBezTo>
                    <a:pt x="1527" y="780"/>
                    <a:pt x="1954" y="894"/>
                    <a:pt x="2310" y="1110"/>
                  </a:cubicBezTo>
                  <a:cubicBezTo>
                    <a:pt x="3941" y="2087"/>
                    <a:pt x="4834" y="3646"/>
                    <a:pt x="5120" y="4123"/>
                  </a:cubicBezTo>
                  <a:cubicBezTo>
                    <a:pt x="4798" y="2039"/>
                    <a:pt x="3239" y="789"/>
                    <a:pt x="2500" y="360"/>
                  </a:cubicBezTo>
                  <a:cubicBezTo>
                    <a:pt x="2091" y="122"/>
                    <a:pt x="1692" y="0"/>
                    <a:pt x="13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2"/>
            <p:cNvSpPr/>
            <p:nvPr/>
          </p:nvSpPr>
          <p:spPr>
            <a:xfrm>
              <a:off x="1383800" y="2180425"/>
              <a:ext cx="101225" cy="136075"/>
            </a:xfrm>
            <a:custGeom>
              <a:avLst/>
              <a:gdLst/>
              <a:ahLst/>
              <a:cxnLst/>
              <a:rect l="l" t="t" r="r" b="b"/>
              <a:pathLst>
                <a:path w="4049" h="5443" extrusionOk="0">
                  <a:moveTo>
                    <a:pt x="918" y="0"/>
                  </a:moveTo>
                  <a:cubicBezTo>
                    <a:pt x="482" y="0"/>
                    <a:pt x="119" y="180"/>
                    <a:pt x="0" y="466"/>
                  </a:cubicBezTo>
                  <a:cubicBezTo>
                    <a:pt x="1143" y="466"/>
                    <a:pt x="2239" y="1181"/>
                    <a:pt x="2858" y="2145"/>
                  </a:cubicBezTo>
                  <a:cubicBezTo>
                    <a:pt x="3477" y="3121"/>
                    <a:pt x="3691" y="4288"/>
                    <a:pt x="3715" y="5443"/>
                  </a:cubicBezTo>
                  <a:cubicBezTo>
                    <a:pt x="4048" y="4264"/>
                    <a:pt x="3870" y="2907"/>
                    <a:pt x="3262" y="1764"/>
                  </a:cubicBezTo>
                  <a:cubicBezTo>
                    <a:pt x="2941" y="1169"/>
                    <a:pt x="2227" y="407"/>
                    <a:pt x="1608" y="145"/>
                  </a:cubicBezTo>
                  <a:cubicBezTo>
                    <a:pt x="1373" y="45"/>
                    <a:pt x="1137" y="0"/>
                    <a:pt x="9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2"/>
            <p:cNvSpPr/>
            <p:nvPr/>
          </p:nvSpPr>
          <p:spPr>
            <a:xfrm>
              <a:off x="1498675" y="2245650"/>
              <a:ext cx="26825" cy="80100"/>
            </a:xfrm>
            <a:custGeom>
              <a:avLst/>
              <a:gdLst/>
              <a:ahLst/>
              <a:cxnLst/>
              <a:rect l="l" t="t" r="r" b="b"/>
              <a:pathLst>
                <a:path w="1073" h="3204" extrusionOk="0">
                  <a:moveTo>
                    <a:pt x="1" y="0"/>
                  </a:moveTo>
                  <a:cubicBezTo>
                    <a:pt x="692" y="953"/>
                    <a:pt x="811" y="2203"/>
                    <a:pt x="334" y="3203"/>
                  </a:cubicBezTo>
                  <a:cubicBezTo>
                    <a:pt x="846" y="2893"/>
                    <a:pt x="1073" y="2203"/>
                    <a:pt x="1025" y="1548"/>
                  </a:cubicBezTo>
                  <a:cubicBezTo>
                    <a:pt x="953" y="881"/>
                    <a:pt x="608" y="27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2"/>
            <p:cNvSpPr/>
            <p:nvPr/>
          </p:nvSpPr>
          <p:spPr>
            <a:xfrm>
              <a:off x="1343600" y="2289700"/>
              <a:ext cx="217575" cy="50550"/>
            </a:xfrm>
            <a:custGeom>
              <a:avLst/>
              <a:gdLst/>
              <a:ahLst/>
              <a:cxnLst/>
              <a:rect l="l" t="t" r="r" b="b"/>
              <a:pathLst>
                <a:path w="8703" h="2022" extrusionOk="0">
                  <a:moveTo>
                    <a:pt x="5418" y="0"/>
                  </a:moveTo>
                  <a:cubicBezTo>
                    <a:pt x="3775" y="0"/>
                    <a:pt x="1" y="1453"/>
                    <a:pt x="1" y="1453"/>
                  </a:cubicBezTo>
                  <a:cubicBezTo>
                    <a:pt x="1" y="1453"/>
                    <a:pt x="5293" y="2022"/>
                    <a:pt x="7603" y="2022"/>
                  </a:cubicBezTo>
                  <a:cubicBezTo>
                    <a:pt x="8281" y="2022"/>
                    <a:pt x="8703" y="1973"/>
                    <a:pt x="8657" y="1846"/>
                  </a:cubicBezTo>
                  <a:cubicBezTo>
                    <a:pt x="8454" y="1286"/>
                    <a:pt x="6668" y="0"/>
                    <a:pt x="5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2"/>
            <p:cNvSpPr/>
            <p:nvPr/>
          </p:nvSpPr>
          <p:spPr>
            <a:xfrm>
              <a:off x="1468925" y="2394725"/>
              <a:ext cx="12225" cy="19250"/>
            </a:xfrm>
            <a:custGeom>
              <a:avLst/>
              <a:gdLst/>
              <a:ahLst/>
              <a:cxnLst/>
              <a:rect l="l" t="t" r="r" b="b"/>
              <a:pathLst>
                <a:path w="489" h="770" extrusionOk="0">
                  <a:moveTo>
                    <a:pt x="287" y="0"/>
                  </a:moveTo>
                  <a:cubicBezTo>
                    <a:pt x="176" y="0"/>
                    <a:pt x="69" y="158"/>
                    <a:pt x="36" y="348"/>
                  </a:cubicBezTo>
                  <a:cubicBezTo>
                    <a:pt x="0" y="562"/>
                    <a:pt x="60" y="752"/>
                    <a:pt x="167" y="764"/>
                  </a:cubicBezTo>
                  <a:cubicBezTo>
                    <a:pt x="178" y="768"/>
                    <a:pt x="189" y="769"/>
                    <a:pt x="200" y="769"/>
                  </a:cubicBezTo>
                  <a:cubicBezTo>
                    <a:pt x="307" y="769"/>
                    <a:pt x="408" y="614"/>
                    <a:pt x="441" y="419"/>
                  </a:cubicBezTo>
                  <a:cubicBezTo>
                    <a:pt x="489" y="217"/>
                    <a:pt x="429" y="26"/>
                    <a:pt x="310" y="2"/>
                  </a:cubicBezTo>
                  <a:cubicBezTo>
                    <a:pt x="302" y="1"/>
                    <a:pt x="295" y="0"/>
                    <a:pt x="287" y="0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2"/>
            <p:cNvSpPr/>
            <p:nvPr/>
          </p:nvSpPr>
          <p:spPr>
            <a:xfrm>
              <a:off x="1391525" y="2389600"/>
              <a:ext cx="12525" cy="19250"/>
            </a:xfrm>
            <a:custGeom>
              <a:avLst/>
              <a:gdLst/>
              <a:ahLst/>
              <a:cxnLst/>
              <a:rect l="l" t="t" r="r" b="b"/>
              <a:pathLst>
                <a:path w="501" h="770" extrusionOk="0">
                  <a:moveTo>
                    <a:pt x="301" y="0"/>
                  </a:moveTo>
                  <a:cubicBezTo>
                    <a:pt x="194" y="0"/>
                    <a:pt x="92" y="155"/>
                    <a:pt x="48" y="350"/>
                  </a:cubicBezTo>
                  <a:cubicBezTo>
                    <a:pt x="1" y="553"/>
                    <a:pt x="60" y="743"/>
                    <a:pt x="179" y="767"/>
                  </a:cubicBezTo>
                  <a:cubicBezTo>
                    <a:pt x="187" y="768"/>
                    <a:pt x="195" y="769"/>
                    <a:pt x="202" y="769"/>
                  </a:cubicBezTo>
                  <a:cubicBezTo>
                    <a:pt x="313" y="769"/>
                    <a:pt x="420" y="611"/>
                    <a:pt x="465" y="422"/>
                  </a:cubicBezTo>
                  <a:cubicBezTo>
                    <a:pt x="501" y="207"/>
                    <a:pt x="453" y="17"/>
                    <a:pt x="334" y="5"/>
                  </a:cubicBezTo>
                  <a:cubicBezTo>
                    <a:pt x="323" y="2"/>
                    <a:pt x="312" y="0"/>
                    <a:pt x="301" y="0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2"/>
            <p:cNvSpPr/>
            <p:nvPr/>
          </p:nvSpPr>
          <p:spPr>
            <a:xfrm>
              <a:off x="1369500" y="2347775"/>
              <a:ext cx="47050" cy="15175"/>
            </a:xfrm>
            <a:custGeom>
              <a:avLst/>
              <a:gdLst/>
              <a:ahLst/>
              <a:cxnLst/>
              <a:rect l="l" t="t" r="r" b="b"/>
              <a:pathLst>
                <a:path w="1882" h="607" extrusionOk="0">
                  <a:moveTo>
                    <a:pt x="846" y="1"/>
                  </a:moveTo>
                  <a:cubicBezTo>
                    <a:pt x="588" y="1"/>
                    <a:pt x="331" y="63"/>
                    <a:pt x="108" y="190"/>
                  </a:cubicBezTo>
                  <a:cubicBezTo>
                    <a:pt x="36" y="237"/>
                    <a:pt x="1" y="321"/>
                    <a:pt x="48" y="392"/>
                  </a:cubicBezTo>
                  <a:cubicBezTo>
                    <a:pt x="80" y="447"/>
                    <a:pt x="126" y="476"/>
                    <a:pt x="175" y="476"/>
                  </a:cubicBezTo>
                  <a:cubicBezTo>
                    <a:pt x="200" y="476"/>
                    <a:pt x="226" y="468"/>
                    <a:pt x="251" y="452"/>
                  </a:cubicBezTo>
                  <a:cubicBezTo>
                    <a:pt x="426" y="346"/>
                    <a:pt x="629" y="296"/>
                    <a:pt x="832" y="296"/>
                  </a:cubicBezTo>
                  <a:cubicBezTo>
                    <a:pt x="1113" y="296"/>
                    <a:pt x="1394" y="391"/>
                    <a:pt x="1608" y="571"/>
                  </a:cubicBezTo>
                  <a:cubicBezTo>
                    <a:pt x="1632" y="594"/>
                    <a:pt x="1668" y="606"/>
                    <a:pt x="1703" y="606"/>
                  </a:cubicBezTo>
                  <a:cubicBezTo>
                    <a:pt x="1751" y="606"/>
                    <a:pt x="1775" y="594"/>
                    <a:pt x="1822" y="547"/>
                  </a:cubicBezTo>
                  <a:cubicBezTo>
                    <a:pt x="1882" y="487"/>
                    <a:pt x="1858" y="392"/>
                    <a:pt x="1799" y="332"/>
                  </a:cubicBezTo>
                  <a:cubicBezTo>
                    <a:pt x="1539" y="114"/>
                    <a:pt x="1192" y="1"/>
                    <a:pt x="846" y="1"/>
                  </a:cubicBezTo>
                  <a:close/>
                </a:path>
              </a:pathLst>
            </a:custGeom>
            <a:solidFill>
              <a:srgbClr val="342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2"/>
            <p:cNvSpPr/>
            <p:nvPr/>
          </p:nvSpPr>
          <p:spPr>
            <a:xfrm>
              <a:off x="1462675" y="2352750"/>
              <a:ext cx="42000" cy="12275"/>
            </a:xfrm>
            <a:custGeom>
              <a:avLst/>
              <a:gdLst/>
              <a:ahLst/>
              <a:cxnLst/>
              <a:rect l="l" t="t" r="r" b="b"/>
              <a:pathLst>
                <a:path w="1680" h="491" extrusionOk="0">
                  <a:moveTo>
                    <a:pt x="814" y="1"/>
                  </a:moveTo>
                  <a:cubicBezTo>
                    <a:pt x="558" y="1"/>
                    <a:pt x="303" y="66"/>
                    <a:pt x="84" y="193"/>
                  </a:cubicBezTo>
                  <a:cubicBezTo>
                    <a:pt x="24" y="241"/>
                    <a:pt x="0" y="336"/>
                    <a:pt x="48" y="407"/>
                  </a:cubicBezTo>
                  <a:cubicBezTo>
                    <a:pt x="72" y="448"/>
                    <a:pt x="124" y="472"/>
                    <a:pt x="177" y="472"/>
                  </a:cubicBezTo>
                  <a:cubicBezTo>
                    <a:pt x="202" y="472"/>
                    <a:pt x="227" y="466"/>
                    <a:pt x="250" y="455"/>
                  </a:cubicBezTo>
                  <a:cubicBezTo>
                    <a:pt x="424" y="345"/>
                    <a:pt x="626" y="291"/>
                    <a:pt x="829" y="291"/>
                  </a:cubicBezTo>
                  <a:cubicBezTo>
                    <a:pt x="1043" y="291"/>
                    <a:pt x="1258" y="351"/>
                    <a:pt x="1441" y="467"/>
                  </a:cubicBezTo>
                  <a:cubicBezTo>
                    <a:pt x="1453" y="479"/>
                    <a:pt x="1489" y="491"/>
                    <a:pt x="1512" y="491"/>
                  </a:cubicBezTo>
                  <a:cubicBezTo>
                    <a:pt x="1560" y="491"/>
                    <a:pt x="1608" y="479"/>
                    <a:pt x="1631" y="431"/>
                  </a:cubicBezTo>
                  <a:cubicBezTo>
                    <a:pt x="1679" y="360"/>
                    <a:pt x="1667" y="276"/>
                    <a:pt x="1596" y="229"/>
                  </a:cubicBezTo>
                  <a:cubicBezTo>
                    <a:pt x="1362" y="75"/>
                    <a:pt x="1088" y="1"/>
                    <a:pt x="814" y="1"/>
                  </a:cubicBezTo>
                  <a:close/>
                </a:path>
              </a:pathLst>
            </a:custGeom>
            <a:solidFill>
              <a:srgbClr val="342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2"/>
            <p:cNvSpPr/>
            <p:nvPr/>
          </p:nvSpPr>
          <p:spPr>
            <a:xfrm>
              <a:off x="1446000" y="2387300"/>
              <a:ext cx="13725" cy="34275"/>
            </a:xfrm>
            <a:custGeom>
              <a:avLst/>
              <a:gdLst/>
              <a:ahLst/>
              <a:cxnLst/>
              <a:rect l="l" t="t" r="r" b="b"/>
              <a:pathLst>
                <a:path w="549" h="1371" extrusionOk="0">
                  <a:moveTo>
                    <a:pt x="329" y="0"/>
                  </a:moveTo>
                  <a:cubicBezTo>
                    <a:pt x="323" y="0"/>
                    <a:pt x="316" y="1"/>
                    <a:pt x="310" y="2"/>
                  </a:cubicBezTo>
                  <a:cubicBezTo>
                    <a:pt x="239" y="2"/>
                    <a:pt x="179" y="97"/>
                    <a:pt x="191" y="168"/>
                  </a:cubicBezTo>
                  <a:cubicBezTo>
                    <a:pt x="251" y="573"/>
                    <a:pt x="215" y="835"/>
                    <a:pt x="36" y="1157"/>
                  </a:cubicBezTo>
                  <a:cubicBezTo>
                    <a:pt x="1" y="1228"/>
                    <a:pt x="24" y="1311"/>
                    <a:pt x="96" y="1359"/>
                  </a:cubicBezTo>
                  <a:cubicBezTo>
                    <a:pt x="132" y="1371"/>
                    <a:pt x="143" y="1371"/>
                    <a:pt x="179" y="1371"/>
                  </a:cubicBezTo>
                  <a:cubicBezTo>
                    <a:pt x="215" y="1371"/>
                    <a:pt x="274" y="1347"/>
                    <a:pt x="274" y="1287"/>
                  </a:cubicBezTo>
                  <a:cubicBezTo>
                    <a:pt x="489" y="918"/>
                    <a:pt x="548" y="585"/>
                    <a:pt x="477" y="121"/>
                  </a:cubicBezTo>
                  <a:cubicBezTo>
                    <a:pt x="477" y="55"/>
                    <a:pt x="397" y="0"/>
                    <a:pt x="329" y="0"/>
                  </a:cubicBezTo>
                  <a:close/>
                </a:path>
              </a:pathLst>
            </a:custGeom>
            <a:solidFill>
              <a:srgbClr val="9C4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2"/>
            <p:cNvSpPr/>
            <p:nvPr/>
          </p:nvSpPr>
          <p:spPr>
            <a:xfrm>
              <a:off x="1300750" y="2351600"/>
              <a:ext cx="202725" cy="165350"/>
            </a:xfrm>
            <a:custGeom>
              <a:avLst/>
              <a:gdLst/>
              <a:ahLst/>
              <a:cxnLst/>
              <a:rect l="l" t="t" r="r" b="b"/>
              <a:pathLst>
                <a:path w="8109" h="6614" extrusionOk="0">
                  <a:moveTo>
                    <a:pt x="227" y="1"/>
                  </a:moveTo>
                  <a:lnTo>
                    <a:pt x="227" y="1"/>
                  </a:lnTo>
                  <a:cubicBezTo>
                    <a:pt x="0" y="1608"/>
                    <a:pt x="155" y="2442"/>
                    <a:pt x="524" y="3501"/>
                  </a:cubicBezTo>
                  <a:cubicBezTo>
                    <a:pt x="1120" y="5204"/>
                    <a:pt x="3167" y="6252"/>
                    <a:pt x="3679" y="6418"/>
                  </a:cubicBezTo>
                  <a:cubicBezTo>
                    <a:pt x="4056" y="6538"/>
                    <a:pt x="4529" y="6614"/>
                    <a:pt x="4991" y="6614"/>
                  </a:cubicBezTo>
                  <a:cubicBezTo>
                    <a:pt x="5406" y="6614"/>
                    <a:pt x="5811" y="6553"/>
                    <a:pt x="6132" y="6406"/>
                  </a:cubicBezTo>
                  <a:cubicBezTo>
                    <a:pt x="6727" y="6133"/>
                    <a:pt x="7263" y="5454"/>
                    <a:pt x="7501" y="4811"/>
                  </a:cubicBezTo>
                  <a:cubicBezTo>
                    <a:pt x="7858" y="3835"/>
                    <a:pt x="8085" y="2894"/>
                    <a:pt x="8108" y="1846"/>
                  </a:cubicBezTo>
                  <a:lnTo>
                    <a:pt x="8108" y="1846"/>
                  </a:lnTo>
                  <a:cubicBezTo>
                    <a:pt x="7930" y="2561"/>
                    <a:pt x="7656" y="3263"/>
                    <a:pt x="7275" y="3930"/>
                  </a:cubicBezTo>
                  <a:cubicBezTo>
                    <a:pt x="7311" y="3525"/>
                    <a:pt x="7239" y="3001"/>
                    <a:pt x="6977" y="2977"/>
                  </a:cubicBezTo>
                  <a:cubicBezTo>
                    <a:pt x="6457" y="2949"/>
                    <a:pt x="5769" y="2915"/>
                    <a:pt x="5134" y="2915"/>
                  </a:cubicBezTo>
                  <a:cubicBezTo>
                    <a:pt x="4447" y="2915"/>
                    <a:pt x="3821" y="2955"/>
                    <a:pt x="3536" y="3085"/>
                  </a:cubicBezTo>
                  <a:cubicBezTo>
                    <a:pt x="2989" y="3347"/>
                    <a:pt x="2417" y="4085"/>
                    <a:pt x="2322" y="4239"/>
                  </a:cubicBezTo>
                  <a:cubicBezTo>
                    <a:pt x="1846" y="3799"/>
                    <a:pt x="1465" y="3263"/>
                    <a:pt x="1227" y="2668"/>
                  </a:cubicBezTo>
                  <a:cubicBezTo>
                    <a:pt x="893" y="1846"/>
                    <a:pt x="822" y="930"/>
                    <a:pt x="1024" y="72"/>
                  </a:cubicBezTo>
                  <a:cubicBezTo>
                    <a:pt x="929" y="72"/>
                    <a:pt x="334" y="25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2"/>
            <p:cNvSpPr/>
            <p:nvPr/>
          </p:nvSpPr>
          <p:spPr>
            <a:xfrm>
              <a:off x="1395700" y="2434050"/>
              <a:ext cx="60150" cy="34225"/>
            </a:xfrm>
            <a:custGeom>
              <a:avLst/>
              <a:gdLst/>
              <a:ahLst/>
              <a:cxnLst/>
              <a:rect l="l" t="t" r="r" b="b"/>
              <a:pathLst>
                <a:path w="2406" h="1369" extrusionOk="0">
                  <a:moveTo>
                    <a:pt x="203" y="1"/>
                  </a:moveTo>
                  <a:lnTo>
                    <a:pt x="203" y="1"/>
                  </a:lnTo>
                  <a:cubicBezTo>
                    <a:pt x="0" y="334"/>
                    <a:pt x="84" y="787"/>
                    <a:pt x="405" y="1061"/>
                  </a:cubicBezTo>
                  <a:cubicBezTo>
                    <a:pt x="623" y="1262"/>
                    <a:pt x="953" y="1368"/>
                    <a:pt x="1283" y="1368"/>
                  </a:cubicBezTo>
                  <a:cubicBezTo>
                    <a:pt x="1422" y="1368"/>
                    <a:pt x="1561" y="1349"/>
                    <a:pt x="1691" y="1311"/>
                  </a:cubicBezTo>
                  <a:cubicBezTo>
                    <a:pt x="2108" y="1156"/>
                    <a:pt x="2405" y="787"/>
                    <a:pt x="2394" y="382"/>
                  </a:cubicBezTo>
                  <a:cubicBezTo>
                    <a:pt x="1655" y="370"/>
                    <a:pt x="917" y="239"/>
                    <a:pt x="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2"/>
            <p:cNvSpPr/>
            <p:nvPr/>
          </p:nvSpPr>
          <p:spPr>
            <a:xfrm>
              <a:off x="1449275" y="2711475"/>
              <a:ext cx="207500" cy="383700"/>
            </a:xfrm>
            <a:custGeom>
              <a:avLst/>
              <a:gdLst/>
              <a:ahLst/>
              <a:cxnLst/>
              <a:rect l="l" t="t" r="r" b="b"/>
              <a:pathLst>
                <a:path w="8300" h="15348" extrusionOk="0">
                  <a:moveTo>
                    <a:pt x="5716" y="1"/>
                  </a:moveTo>
                  <a:cubicBezTo>
                    <a:pt x="4346" y="727"/>
                    <a:pt x="2810" y="1655"/>
                    <a:pt x="1358" y="2441"/>
                  </a:cubicBezTo>
                  <a:cubicBezTo>
                    <a:pt x="1917" y="4144"/>
                    <a:pt x="3096" y="6501"/>
                    <a:pt x="3680" y="8073"/>
                  </a:cubicBezTo>
                  <a:cubicBezTo>
                    <a:pt x="3299" y="10180"/>
                    <a:pt x="1084" y="11561"/>
                    <a:pt x="382" y="12181"/>
                  </a:cubicBezTo>
                  <a:cubicBezTo>
                    <a:pt x="1" y="13669"/>
                    <a:pt x="822" y="15002"/>
                    <a:pt x="1679" y="15348"/>
                  </a:cubicBezTo>
                  <a:cubicBezTo>
                    <a:pt x="4013" y="13455"/>
                    <a:pt x="7728" y="10728"/>
                    <a:pt x="8085" y="9002"/>
                  </a:cubicBezTo>
                  <a:cubicBezTo>
                    <a:pt x="8299" y="7966"/>
                    <a:pt x="6251" y="2120"/>
                    <a:pt x="5716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2"/>
            <p:cNvSpPr/>
            <p:nvPr/>
          </p:nvSpPr>
          <p:spPr>
            <a:xfrm>
              <a:off x="1460000" y="2571275"/>
              <a:ext cx="181300" cy="280425"/>
            </a:xfrm>
            <a:custGeom>
              <a:avLst/>
              <a:gdLst/>
              <a:ahLst/>
              <a:cxnLst/>
              <a:rect l="l" t="t" r="r" b="b"/>
              <a:pathLst>
                <a:path w="7252" h="11217" extrusionOk="0">
                  <a:moveTo>
                    <a:pt x="1774" y="1"/>
                  </a:moveTo>
                  <a:cubicBezTo>
                    <a:pt x="1191" y="1310"/>
                    <a:pt x="750" y="2918"/>
                    <a:pt x="453" y="4549"/>
                  </a:cubicBezTo>
                  <a:cubicBezTo>
                    <a:pt x="0" y="6978"/>
                    <a:pt x="607" y="9157"/>
                    <a:pt x="1000" y="11216"/>
                  </a:cubicBezTo>
                  <a:cubicBezTo>
                    <a:pt x="3120" y="11073"/>
                    <a:pt x="5191" y="10561"/>
                    <a:pt x="7251" y="9954"/>
                  </a:cubicBezTo>
                  <a:cubicBezTo>
                    <a:pt x="6680" y="6835"/>
                    <a:pt x="4751" y="2263"/>
                    <a:pt x="3763" y="1275"/>
                  </a:cubicBezTo>
                  <a:cubicBezTo>
                    <a:pt x="3179" y="703"/>
                    <a:pt x="2441" y="405"/>
                    <a:pt x="17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2"/>
            <p:cNvSpPr/>
            <p:nvPr/>
          </p:nvSpPr>
          <p:spPr>
            <a:xfrm>
              <a:off x="1068575" y="2949300"/>
              <a:ext cx="516150" cy="854000"/>
            </a:xfrm>
            <a:custGeom>
              <a:avLst/>
              <a:gdLst/>
              <a:ahLst/>
              <a:cxnLst/>
              <a:rect l="l" t="t" r="r" b="b"/>
              <a:pathLst>
                <a:path w="20646" h="34160" extrusionOk="0">
                  <a:moveTo>
                    <a:pt x="2406" y="1"/>
                  </a:moveTo>
                  <a:cubicBezTo>
                    <a:pt x="1513" y="2858"/>
                    <a:pt x="1024" y="4549"/>
                    <a:pt x="501" y="8335"/>
                  </a:cubicBezTo>
                  <a:cubicBezTo>
                    <a:pt x="0" y="12050"/>
                    <a:pt x="667" y="25373"/>
                    <a:pt x="1739" y="34160"/>
                  </a:cubicBezTo>
                  <a:cubicBezTo>
                    <a:pt x="2274" y="34145"/>
                    <a:pt x="2852" y="34141"/>
                    <a:pt x="3453" y="34141"/>
                  </a:cubicBezTo>
                  <a:cubicBezTo>
                    <a:pt x="4236" y="34141"/>
                    <a:pt x="5057" y="34148"/>
                    <a:pt x="5874" y="34148"/>
                  </a:cubicBezTo>
                  <a:cubicBezTo>
                    <a:pt x="7054" y="34148"/>
                    <a:pt x="8224" y="34134"/>
                    <a:pt x="9252" y="34064"/>
                  </a:cubicBezTo>
                  <a:cubicBezTo>
                    <a:pt x="9275" y="27528"/>
                    <a:pt x="9275" y="20979"/>
                    <a:pt x="9406" y="14336"/>
                  </a:cubicBezTo>
                  <a:cubicBezTo>
                    <a:pt x="10597" y="20563"/>
                    <a:pt x="11800" y="26801"/>
                    <a:pt x="12990" y="33040"/>
                  </a:cubicBezTo>
                  <a:cubicBezTo>
                    <a:pt x="15431" y="32278"/>
                    <a:pt x="17991" y="31921"/>
                    <a:pt x="20646" y="31040"/>
                  </a:cubicBezTo>
                  <a:cubicBezTo>
                    <a:pt x="19503" y="23932"/>
                    <a:pt x="17788" y="16896"/>
                    <a:pt x="17205" y="9716"/>
                  </a:cubicBezTo>
                  <a:cubicBezTo>
                    <a:pt x="16955" y="6692"/>
                    <a:pt x="17300" y="3692"/>
                    <a:pt x="17217" y="679"/>
                  </a:cubicBezTo>
                  <a:cubicBezTo>
                    <a:pt x="12323" y="608"/>
                    <a:pt x="7192" y="417"/>
                    <a:pt x="2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2"/>
            <p:cNvSpPr/>
            <p:nvPr/>
          </p:nvSpPr>
          <p:spPr>
            <a:xfrm>
              <a:off x="1112025" y="2510550"/>
              <a:ext cx="420325" cy="519450"/>
            </a:xfrm>
            <a:custGeom>
              <a:avLst/>
              <a:gdLst/>
              <a:ahLst/>
              <a:cxnLst/>
              <a:rect l="l" t="t" r="r" b="b"/>
              <a:pathLst>
                <a:path w="16813" h="20778" extrusionOk="0">
                  <a:moveTo>
                    <a:pt x="6228" y="1"/>
                  </a:moveTo>
                  <a:cubicBezTo>
                    <a:pt x="4680" y="13"/>
                    <a:pt x="3144" y="298"/>
                    <a:pt x="1834" y="906"/>
                  </a:cubicBezTo>
                  <a:cubicBezTo>
                    <a:pt x="1060" y="3323"/>
                    <a:pt x="703" y="5823"/>
                    <a:pt x="870" y="8657"/>
                  </a:cubicBezTo>
                  <a:cubicBezTo>
                    <a:pt x="894" y="9109"/>
                    <a:pt x="929" y="9573"/>
                    <a:pt x="989" y="10050"/>
                  </a:cubicBezTo>
                  <a:cubicBezTo>
                    <a:pt x="1346" y="13145"/>
                    <a:pt x="1668" y="16515"/>
                    <a:pt x="1" y="19396"/>
                  </a:cubicBezTo>
                  <a:cubicBezTo>
                    <a:pt x="1415" y="20057"/>
                    <a:pt x="5697" y="20777"/>
                    <a:pt x="9157" y="20777"/>
                  </a:cubicBezTo>
                  <a:cubicBezTo>
                    <a:pt x="11117" y="20777"/>
                    <a:pt x="12812" y="20546"/>
                    <a:pt x="13574" y="19944"/>
                  </a:cubicBezTo>
                  <a:cubicBezTo>
                    <a:pt x="13860" y="18467"/>
                    <a:pt x="14169" y="16896"/>
                    <a:pt x="14491" y="15288"/>
                  </a:cubicBezTo>
                  <a:cubicBezTo>
                    <a:pt x="15265" y="11252"/>
                    <a:pt x="16062" y="6954"/>
                    <a:pt x="16812" y="3263"/>
                  </a:cubicBezTo>
                  <a:cubicBezTo>
                    <a:pt x="15229" y="2263"/>
                    <a:pt x="13514" y="1537"/>
                    <a:pt x="12098" y="1072"/>
                  </a:cubicBezTo>
                  <a:cubicBezTo>
                    <a:pt x="12098" y="2769"/>
                    <a:pt x="11500" y="4074"/>
                    <a:pt x="10146" y="4074"/>
                  </a:cubicBezTo>
                  <a:cubicBezTo>
                    <a:pt x="10122" y="4074"/>
                    <a:pt x="10098" y="4074"/>
                    <a:pt x="10073" y="4073"/>
                  </a:cubicBezTo>
                  <a:cubicBezTo>
                    <a:pt x="8168" y="4001"/>
                    <a:pt x="7085" y="2668"/>
                    <a:pt x="6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2"/>
            <p:cNvSpPr/>
            <p:nvPr/>
          </p:nvSpPr>
          <p:spPr>
            <a:xfrm>
              <a:off x="1112025" y="2663550"/>
              <a:ext cx="362275" cy="366725"/>
            </a:xfrm>
            <a:custGeom>
              <a:avLst/>
              <a:gdLst/>
              <a:ahLst/>
              <a:cxnLst/>
              <a:rect l="l" t="t" r="r" b="b"/>
              <a:pathLst>
                <a:path w="14491" h="14669" extrusionOk="0">
                  <a:moveTo>
                    <a:pt x="5513" y="1"/>
                  </a:moveTo>
                  <a:cubicBezTo>
                    <a:pt x="3858" y="1132"/>
                    <a:pt x="2334" y="2429"/>
                    <a:pt x="870" y="3799"/>
                  </a:cubicBezTo>
                  <a:cubicBezTo>
                    <a:pt x="894" y="4215"/>
                    <a:pt x="929" y="4632"/>
                    <a:pt x="989" y="5049"/>
                  </a:cubicBezTo>
                  <a:cubicBezTo>
                    <a:pt x="1346" y="7811"/>
                    <a:pt x="1668" y="10847"/>
                    <a:pt x="1" y="13419"/>
                  </a:cubicBezTo>
                  <a:cubicBezTo>
                    <a:pt x="1415" y="14020"/>
                    <a:pt x="5700" y="14669"/>
                    <a:pt x="9160" y="14669"/>
                  </a:cubicBezTo>
                  <a:cubicBezTo>
                    <a:pt x="11118" y="14669"/>
                    <a:pt x="12812" y="14461"/>
                    <a:pt x="13574" y="13919"/>
                  </a:cubicBezTo>
                  <a:cubicBezTo>
                    <a:pt x="13860" y="12585"/>
                    <a:pt x="14169" y="11181"/>
                    <a:pt x="14491" y="9728"/>
                  </a:cubicBezTo>
                  <a:lnTo>
                    <a:pt x="14491" y="9728"/>
                  </a:lnTo>
                  <a:cubicBezTo>
                    <a:pt x="14272" y="9732"/>
                    <a:pt x="14055" y="9735"/>
                    <a:pt x="13838" y="9735"/>
                  </a:cubicBezTo>
                  <a:cubicBezTo>
                    <a:pt x="13403" y="9735"/>
                    <a:pt x="12967" y="9724"/>
                    <a:pt x="12514" y="9692"/>
                  </a:cubicBezTo>
                  <a:cubicBezTo>
                    <a:pt x="10657" y="9490"/>
                    <a:pt x="8799" y="8835"/>
                    <a:pt x="7549" y="7609"/>
                  </a:cubicBezTo>
                  <a:cubicBezTo>
                    <a:pt x="6549" y="6620"/>
                    <a:pt x="6002" y="5311"/>
                    <a:pt x="5728" y="4001"/>
                  </a:cubicBezTo>
                  <a:cubicBezTo>
                    <a:pt x="5478" y="2679"/>
                    <a:pt x="5490" y="1334"/>
                    <a:pt x="5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2"/>
            <p:cNvSpPr/>
            <p:nvPr/>
          </p:nvSpPr>
          <p:spPr>
            <a:xfrm>
              <a:off x="1407300" y="2532575"/>
              <a:ext cx="132775" cy="557850"/>
            </a:xfrm>
            <a:custGeom>
              <a:avLst/>
              <a:gdLst/>
              <a:ahLst/>
              <a:cxnLst/>
              <a:rect l="l" t="t" r="r" b="b"/>
              <a:pathLst>
                <a:path w="5311" h="22314" extrusionOk="0">
                  <a:moveTo>
                    <a:pt x="84" y="1"/>
                  </a:moveTo>
                  <a:cubicBezTo>
                    <a:pt x="310" y="2156"/>
                    <a:pt x="334" y="4430"/>
                    <a:pt x="275" y="6752"/>
                  </a:cubicBezTo>
                  <a:cubicBezTo>
                    <a:pt x="263" y="7395"/>
                    <a:pt x="239" y="8038"/>
                    <a:pt x="215" y="8680"/>
                  </a:cubicBezTo>
                  <a:cubicBezTo>
                    <a:pt x="191" y="9585"/>
                    <a:pt x="144" y="10502"/>
                    <a:pt x="120" y="11407"/>
                  </a:cubicBezTo>
                  <a:lnTo>
                    <a:pt x="96" y="11824"/>
                  </a:lnTo>
                  <a:cubicBezTo>
                    <a:pt x="84" y="11907"/>
                    <a:pt x="84" y="11990"/>
                    <a:pt x="84" y="12062"/>
                  </a:cubicBezTo>
                  <a:cubicBezTo>
                    <a:pt x="72" y="12586"/>
                    <a:pt x="60" y="13098"/>
                    <a:pt x="36" y="13610"/>
                  </a:cubicBezTo>
                  <a:cubicBezTo>
                    <a:pt x="13" y="14967"/>
                    <a:pt x="1" y="16324"/>
                    <a:pt x="36" y="17646"/>
                  </a:cubicBezTo>
                  <a:cubicBezTo>
                    <a:pt x="72" y="18444"/>
                    <a:pt x="120" y="19206"/>
                    <a:pt x="167" y="19991"/>
                  </a:cubicBezTo>
                  <a:cubicBezTo>
                    <a:pt x="239" y="20777"/>
                    <a:pt x="322" y="21551"/>
                    <a:pt x="441" y="22313"/>
                  </a:cubicBezTo>
                  <a:cubicBezTo>
                    <a:pt x="1882" y="21861"/>
                    <a:pt x="3335" y="21432"/>
                    <a:pt x="4763" y="20980"/>
                  </a:cubicBezTo>
                  <a:cubicBezTo>
                    <a:pt x="4644" y="20444"/>
                    <a:pt x="4549" y="19896"/>
                    <a:pt x="4478" y="19348"/>
                  </a:cubicBezTo>
                  <a:cubicBezTo>
                    <a:pt x="4382" y="18575"/>
                    <a:pt x="4347" y="17765"/>
                    <a:pt x="4347" y="16967"/>
                  </a:cubicBezTo>
                  <a:cubicBezTo>
                    <a:pt x="4323" y="15669"/>
                    <a:pt x="4382" y="14336"/>
                    <a:pt x="4501" y="12991"/>
                  </a:cubicBezTo>
                  <a:cubicBezTo>
                    <a:pt x="4561" y="12229"/>
                    <a:pt x="4644" y="11478"/>
                    <a:pt x="4716" y="10705"/>
                  </a:cubicBezTo>
                  <a:cubicBezTo>
                    <a:pt x="5013" y="7740"/>
                    <a:pt x="5311" y="4763"/>
                    <a:pt x="5037" y="2049"/>
                  </a:cubicBezTo>
                  <a:cubicBezTo>
                    <a:pt x="4728" y="1858"/>
                    <a:pt x="4406" y="1692"/>
                    <a:pt x="4073" y="1537"/>
                  </a:cubicBezTo>
                  <a:cubicBezTo>
                    <a:pt x="3882" y="1442"/>
                    <a:pt x="3704" y="1358"/>
                    <a:pt x="3513" y="1263"/>
                  </a:cubicBezTo>
                  <a:cubicBezTo>
                    <a:pt x="3299" y="1180"/>
                    <a:pt x="3073" y="1072"/>
                    <a:pt x="2870" y="977"/>
                  </a:cubicBezTo>
                  <a:cubicBezTo>
                    <a:pt x="2644" y="894"/>
                    <a:pt x="2442" y="799"/>
                    <a:pt x="2215" y="715"/>
                  </a:cubicBezTo>
                  <a:cubicBezTo>
                    <a:pt x="1525" y="465"/>
                    <a:pt x="834" y="227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2"/>
            <p:cNvSpPr/>
            <p:nvPr/>
          </p:nvSpPr>
          <p:spPr>
            <a:xfrm>
              <a:off x="1408800" y="2800175"/>
              <a:ext cx="116100" cy="72950"/>
            </a:xfrm>
            <a:custGeom>
              <a:avLst/>
              <a:gdLst/>
              <a:ahLst/>
              <a:cxnLst/>
              <a:rect l="l" t="t" r="r" b="b"/>
              <a:pathLst>
                <a:path w="4644" h="2918" extrusionOk="0">
                  <a:moveTo>
                    <a:pt x="4644" y="1"/>
                  </a:moveTo>
                  <a:lnTo>
                    <a:pt x="4644" y="1"/>
                  </a:lnTo>
                  <a:cubicBezTo>
                    <a:pt x="3525" y="358"/>
                    <a:pt x="2358" y="560"/>
                    <a:pt x="1191" y="655"/>
                  </a:cubicBezTo>
                  <a:cubicBezTo>
                    <a:pt x="929" y="667"/>
                    <a:pt x="667" y="679"/>
                    <a:pt x="417" y="691"/>
                  </a:cubicBezTo>
                  <a:cubicBezTo>
                    <a:pt x="298" y="715"/>
                    <a:pt x="191" y="715"/>
                    <a:pt x="72" y="715"/>
                  </a:cubicBezTo>
                  <a:lnTo>
                    <a:pt x="60" y="1132"/>
                  </a:lnTo>
                  <a:cubicBezTo>
                    <a:pt x="36" y="1203"/>
                    <a:pt x="36" y="1286"/>
                    <a:pt x="36" y="1370"/>
                  </a:cubicBezTo>
                  <a:cubicBezTo>
                    <a:pt x="24" y="1882"/>
                    <a:pt x="12" y="2394"/>
                    <a:pt x="0" y="2918"/>
                  </a:cubicBezTo>
                  <a:cubicBezTo>
                    <a:pt x="1489" y="2787"/>
                    <a:pt x="2977" y="2584"/>
                    <a:pt x="4429" y="2287"/>
                  </a:cubicBezTo>
                  <a:cubicBezTo>
                    <a:pt x="4489" y="1525"/>
                    <a:pt x="4560" y="774"/>
                    <a:pt x="4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2"/>
            <p:cNvSpPr/>
            <p:nvPr/>
          </p:nvSpPr>
          <p:spPr>
            <a:xfrm>
              <a:off x="1408200" y="2956450"/>
              <a:ext cx="111050" cy="75325"/>
            </a:xfrm>
            <a:custGeom>
              <a:avLst/>
              <a:gdLst/>
              <a:ahLst/>
              <a:cxnLst/>
              <a:rect l="l" t="t" r="r" b="b"/>
              <a:pathLst>
                <a:path w="4442" h="3013" extrusionOk="0">
                  <a:moveTo>
                    <a:pt x="4275" y="0"/>
                  </a:moveTo>
                  <a:cubicBezTo>
                    <a:pt x="2882" y="334"/>
                    <a:pt x="1453" y="560"/>
                    <a:pt x="0" y="679"/>
                  </a:cubicBezTo>
                  <a:cubicBezTo>
                    <a:pt x="36" y="1465"/>
                    <a:pt x="84" y="2239"/>
                    <a:pt x="143" y="3013"/>
                  </a:cubicBezTo>
                  <a:cubicBezTo>
                    <a:pt x="1584" y="2894"/>
                    <a:pt x="3025" y="2691"/>
                    <a:pt x="4442" y="2393"/>
                  </a:cubicBezTo>
                  <a:cubicBezTo>
                    <a:pt x="4346" y="1620"/>
                    <a:pt x="4311" y="810"/>
                    <a:pt x="4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2"/>
            <p:cNvSpPr/>
            <p:nvPr/>
          </p:nvSpPr>
          <p:spPr>
            <a:xfrm>
              <a:off x="1409700" y="2550150"/>
              <a:ext cx="84850" cy="283675"/>
            </a:xfrm>
            <a:custGeom>
              <a:avLst/>
              <a:gdLst/>
              <a:ahLst/>
              <a:cxnLst/>
              <a:rect l="l" t="t" r="r" b="b"/>
              <a:pathLst>
                <a:path w="3394" h="11347" extrusionOk="0">
                  <a:moveTo>
                    <a:pt x="2131" y="0"/>
                  </a:moveTo>
                  <a:cubicBezTo>
                    <a:pt x="1691" y="2060"/>
                    <a:pt x="1036" y="4084"/>
                    <a:pt x="202" y="6037"/>
                  </a:cubicBezTo>
                  <a:cubicBezTo>
                    <a:pt x="179" y="6680"/>
                    <a:pt x="155" y="7323"/>
                    <a:pt x="143" y="7954"/>
                  </a:cubicBezTo>
                  <a:cubicBezTo>
                    <a:pt x="107" y="8870"/>
                    <a:pt x="60" y="9787"/>
                    <a:pt x="36" y="10692"/>
                  </a:cubicBezTo>
                  <a:lnTo>
                    <a:pt x="24" y="11109"/>
                  </a:lnTo>
                  <a:cubicBezTo>
                    <a:pt x="0" y="11192"/>
                    <a:pt x="0" y="11276"/>
                    <a:pt x="0" y="11347"/>
                  </a:cubicBezTo>
                  <a:cubicBezTo>
                    <a:pt x="119" y="11145"/>
                    <a:pt x="238" y="10918"/>
                    <a:pt x="357" y="10692"/>
                  </a:cubicBezTo>
                  <a:cubicBezTo>
                    <a:pt x="417" y="10597"/>
                    <a:pt x="464" y="10478"/>
                    <a:pt x="524" y="10371"/>
                  </a:cubicBezTo>
                  <a:cubicBezTo>
                    <a:pt x="2060" y="7323"/>
                    <a:pt x="3036" y="3965"/>
                    <a:pt x="3393" y="560"/>
                  </a:cubicBezTo>
                  <a:cubicBezTo>
                    <a:pt x="3191" y="453"/>
                    <a:pt x="2977" y="369"/>
                    <a:pt x="2786" y="262"/>
                  </a:cubicBezTo>
                  <a:cubicBezTo>
                    <a:pt x="2560" y="155"/>
                    <a:pt x="2357" y="84"/>
                    <a:pt x="2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2"/>
            <p:cNvSpPr/>
            <p:nvPr/>
          </p:nvSpPr>
          <p:spPr>
            <a:xfrm>
              <a:off x="1081675" y="2504300"/>
              <a:ext cx="212550" cy="590575"/>
            </a:xfrm>
            <a:custGeom>
              <a:avLst/>
              <a:gdLst/>
              <a:ahLst/>
              <a:cxnLst/>
              <a:rect l="l" t="t" r="r" b="b"/>
              <a:pathLst>
                <a:path w="8502" h="23623" extrusionOk="0">
                  <a:moveTo>
                    <a:pt x="8025" y="1"/>
                  </a:moveTo>
                  <a:cubicBezTo>
                    <a:pt x="7501" y="1"/>
                    <a:pt x="6751" y="84"/>
                    <a:pt x="5953" y="239"/>
                  </a:cubicBezTo>
                  <a:cubicBezTo>
                    <a:pt x="5680" y="275"/>
                    <a:pt x="5406" y="334"/>
                    <a:pt x="5132" y="394"/>
                  </a:cubicBezTo>
                  <a:cubicBezTo>
                    <a:pt x="4787" y="477"/>
                    <a:pt x="4465" y="548"/>
                    <a:pt x="4132" y="632"/>
                  </a:cubicBezTo>
                  <a:cubicBezTo>
                    <a:pt x="3870" y="715"/>
                    <a:pt x="3596" y="787"/>
                    <a:pt x="3346" y="858"/>
                  </a:cubicBezTo>
                  <a:cubicBezTo>
                    <a:pt x="2572" y="1108"/>
                    <a:pt x="1989" y="1382"/>
                    <a:pt x="1870" y="1608"/>
                  </a:cubicBezTo>
                  <a:cubicBezTo>
                    <a:pt x="1548" y="2227"/>
                    <a:pt x="1179" y="3739"/>
                    <a:pt x="1143" y="4430"/>
                  </a:cubicBezTo>
                  <a:cubicBezTo>
                    <a:pt x="1036" y="6418"/>
                    <a:pt x="893" y="8585"/>
                    <a:pt x="727" y="10835"/>
                  </a:cubicBezTo>
                  <a:cubicBezTo>
                    <a:pt x="679" y="11633"/>
                    <a:pt x="619" y="12431"/>
                    <a:pt x="560" y="13229"/>
                  </a:cubicBezTo>
                  <a:cubicBezTo>
                    <a:pt x="477" y="14514"/>
                    <a:pt x="381" y="15800"/>
                    <a:pt x="298" y="17050"/>
                  </a:cubicBezTo>
                  <a:cubicBezTo>
                    <a:pt x="250" y="17943"/>
                    <a:pt x="191" y="18813"/>
                    <a:pt x="131" y="19658"/>
                  </a:cubicBezTo>
                  <a:cubicBezTo>
                    <a:pt x="84" y="20444"/>
                    <a:pt x="48" y="21206"/>
                    <a:pt x="0" y="21956"/>
                  </a:cubicBezTo>
                  <a:cubicBezTo>
                    <a:pt x="0" y="21956"/>
                    <a:pt x="4156" y="23289"/>
                    <a:pt x="6549" y="23623"/>
                  </a:cubicBezTo>
                  <a:cubicBezTo>
                    <a:pt x="6739" y="22789"/>
                    <a:pt x="6930" y="21932"/>
                    <a:pt x="7096" y="21063"/>
                  </a:cubicBezTo>
                  <a:cubicBezTo>
                    <a:pt x="7239" y="20301"/>
                    <a:pt x="7394" y="19503"/>
                    <a:pt x="7513" y="18717"/>
                  </a:cubicBezTo>
                  <a:cubicBezTo>
                    <a:pt x="7727" y="17408"/>
                    <a:pt x="7906" y="16074"/>
                    <a:pt x="8049" y="14717"/>
                  </a:cubicBezTo>
                  <a:cubicBezTo>
                    <a:pt x="8061" y="14503"/>
                    <a:pt x="8097" y="14300"/>
                    <a:pt x="8108" y="14086"/>
                  </a:cubicBezTo>
                  <a:cubicBezTo>
                    <a:pt x="8156" y="13598"/>
                    <a:pt x="8204" y="13121"/>
                    <a:pt x="8228" y="12633"/>
                  </a:cubicBezTo>
                  <a:cubicBezTo>
                    <a:pt x="8239" y="12502"/>
                    <a:pt x="8239" y="12359"/>
                    <a:pt x="8263" y="12228"/>
                  </a:cubicBezTo>
                  <a:cubicBezTo>
                    <a:pt x="8299" y="11538"/>
                    <a:pt x="8347" y="10847"/>
                    <a:pt x="8382" y="10157"/>
                  </a:cubicBezTo>
                  <a:cubicBezTo>
                    <a:pt x="8406" y="9526"/>
                    <a:pt x="8418" y="8895"/>
                    <a:pt x="8430" y="8264"/>
                  </a:cubicBezTo>
                  <a:cubicBezTo>
                    <a:pt x="8501" y="5430"/>
                    <a:pt x="8359" y="2632"/>
                    <a:pt x="8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2"/>
            <p:cNvSpPr/>
            <p:nvPr/>
          </p:nvSpPr>
          <p:spPr>
            <a:xfrm>
              <a:off x="1095650" y="2775775"/>
              <a:ext cx="192625" cy="96750"/>
            </a:xfrm>
            <a:custGeom>
              <a:avLst/>
              <a:gdLst/>
              <a:ahLst/>
              <a:cxnLst/>
              <a:rect l="l" t="t" r="r" b="b"/>
              <a:pathLst>
                <a:path w="7705" h="3870" extrusionOk="0">
                  <a:moveTo>
                    <a:pt x="168" y="0"/>
                  </a:moveTo>
                  <a:cubicBezTo>
                    <a:pt x="108" y="786"/>
                    <a:pt x="49" y="1596"/>
                    <a:pt x="1" y="2393"/>
                  </a:cubicBezTo>
                  <a:cubicBezTo>
                    <a:pt x="2430" y="3167"/>
                    <a:pt x="4942" y="3667"/>
                    <a:pt x="7478" y="3870"/>
                  </a:cubicBezTo>
                  <a:cubicBezTo>
                    <a:pt x="7490" y="3667"/>
                    <a:pt x="7526" y="3453"/>
                    <a:pt x="7538" y="3251"/>
                  </a:cubicBezTo>
                  <a:lnTo>
                    <a:pt x="7704" y="1381"/>
                  </a:lnTo>
                  <a:lnTo>
                    <a:pt x="6359" y="1203"/>
                  </a:lnTo>
                  <a:cubicBezTo>
                    <a:pt x="4275" y="905"/>
                    <a:pt x="2204" y="51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2"/>
            <p:cNvSpPr/>
            <p:nvPr/>
          </p:nvSpPr>
          <p:spPr>
            <a:xfrm>
              <a:off x="1084650" y="2931150"/>
              <a:ext cx="184575" cy="99725"/>
            </a:xfrm>
            <a:custGeom>
              <a:avLst/>
              <a:gdLst/>
              <a:ahLst/>
              <a:cxnLst/>
              <a:rect l="l" t="t" r="r" b="b"/>
              <a:pathLst>
                <a:path w="7383" h="3989" extrusionOk="0">
                  <a:moveTo>
                    <a:pt x="167" y="0"/>
                  </a:moveTo>
                  <a:cubicBezTo>
                    <a:pt x="108" y="893"/>
                    <a:pt x="48" y="1751"/>
                    <a:pt x="0" y="2584"/>
                  </a:cubicBezTo>
                  <a:cubicBezTo>
                    <a:pt x="2263" y="3298"/>
                    <a:pt x="4596" y="3763"/>
                    <a:pt x="6966" y="3989"/>
                  </a:cubicBezTo>
                  <a:cubicBezTo>
                    <a:pt x="7108" y="3227"/>
                    <a:pt x="7251" y="2441"/>
                    <a:pt x="7382" y="1643"/>
                  </a:cubicBezTo>
                  <a:cubicBezTo>
                    <a:pt x="4906" y="1393"/>
                    <a:pt x="2489" y="846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2"/>
            <p:cNvSpPr/>
            <p:nvPr/>
          </p:nvSpPr>
          <p:spPr>
            <a:xfrm>
              <a:off x="1184650" y="2510850"/>
              <a:ext cx="107775" cy="309300"/>
            </a:xfrm>
            <a:custGeom>
              <a:avLst/>
              <a:gdLst/>
              <a:ahLst/>
              <a:cxnLst/>
              <a:rect l="l" t="t" r="r" b="b"/>
              <a:pathLst>
                <a:path w="4311" h="12372" extrusionOk="0">
                  <a:moveTo>
                    <a:pt x="1823" y="1"/>
                  </a:moveTo>
                  <a:cubicBezTo>
                    <a:pt x="1549" y="48"/>
                    <a:pt x="1263" y="108"/>
                    <a:pt x="1001" y="167"/>
                  </a:cubicBezTo>
                  <a:cubicBezTo>
                    <a:pt x="656" y="239"/>
                    <a:pt x="334" y="322"/>
                    <a:pt x="1" y="406"/>
                  </a:cubicBezTo>
                  <a:cubicBezTo>
                    <a:pt x="477" y="4132"/>
                    <a:pt x="1763" y="8026"/>
                    <a:pt x="3561" y="11407"/>
                  </a:cubicBezTo>
                  <a:cubicBezTo>
                    <a:pt x="3668" y="11585"/>
                    <a:pt x="3751" y="11764"/>
                    <a:pt x="3859" y="11943"/>
                  </a:cubicBezTo>
                  <a:cubicBezTo>
                    <a:pt x="3942" y="12086"/>
                    <a:pt x="4013" y="12228"/>
                    <a:pt x="4109" y="12371"/>
                  </a:cubicBezTo>
                  <a:cubicBezTo>
                    <a:pt x="4120" y="12240"/>
                    <a:pt x="4120" y="12097"/>
                    <a:pt x="4144" y="11966"/>
                  </a:cubicBezTo>
                  <a:cubicBezTo>
                    <a:pt x="4180" y="11276"/>
                    <a:pt x="4228" y="10585"/>
                    <a:pt x="4263" y="9895"/>
                  </a:cubicBezTo>
                  <a:cubicBezTo>
                    <a:pt x="4287" y="9264"/>
                    <a:pt x="4299" y="8633"/>
                    <a:pt x="4311" y="8002"/>
                  </a:cubicBezTo>
                  <a:cubicBezTo>
                    <a:pt x="3192" y="5442"/>
                    <a:pt x="2335" y="2763"/>
                    <a:pt x="18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2"/>
            <p:cNvSpPr/>
            <p:nvPr/>
          </p:nvSpPr>
          <p:spPr>
            <a:xfrm>
              <a:off x="913800" y="2654625"/>
              <a:ext cx="213150" cy="429250"/>
            </a:xfrm>
            <a:custGeom>
              <a:avLst/>
              <a:gdLst/>
              <a:ahLst/>
              <a:cxnLst/>
              <a:rect l="l" t="t" r="r" b="b"/>
              <a:pathLst>
                <a:path w="8526" h="17170" extrusionOk="0">
                  <a:moveTo>
                    <a:pt x="5287" y="0"/>
                  </a:moveTo>
                  <a:cubicBezTo>
                    <a:pt x="5060" y="322"/>
                    <a:pt x="4798" y="655"/>
                    <a:pt x="4525" y="1012"/>
                  </a:cubicBezTo>
                  <a:cubicBezTo>
                    <a:pt x="4048" y="1620"/>
                    <a:pt x="3513" y="2275"/>
                    <a:pt x="2989" y="2906"/>
                  </a:cubicBezTo>
                  <a:cubicBezTo>
                    <a:pt x="1655" y="4525"/>
                    <a:pt x="369" y="6073"/>
                    <a:pt x="250" y="6775"/>
                  </a:cubicBezTo>
                  <a:cubicBezTo>
                    <a:pt x="0" y="8180"/>
                    <a:pt x="3227" y="14193"/>
                    <a:pt x="5751" y="17169"/>
                  </a:cubicBezTo>
                  <a:cubicBezTo>
                    <a:pt x="6406" y="16812"/>
                    <a:pt x="7203" y="16157"/>
                    <a:pt x="7930" y="15776"/>
                  </a:cubicBezTo>
                  <a:cubicBezTo>
                    <a:pt x="6763" y="13562"/>
                    <a:pt x="5465" y="10645"/>
                    <a:pt x="5060" y="8168"/>
                  </a:cubicBezTo>
                  <a:cubicBezTo>
                    <a:pt x="5346" y="7787"/>
                    <a:pt x="5632" y="7406"/>
                    <a:pt x="5906" y="7037"/>
                  </a:cubicBezTo>
                  <a:cubicBezTo>
                    <a:pt x="6608" y="6132"/>
                    <a:pt x="7323" y="5287"/>
                    <a:pt x="8096" y="4406"/>
                  </a:cubicBezTo>
                  <a:cubicBezTo>
                    <a:pt x="8251" y="4239"/>
                    <a:pt x="8382" y="4060"/>
                    <a:pt x="8525" y="3894"/>
                  </a:cubicBezTo>
                  <a:cubicBezTo>
                    <a:pt x="7180" y="2405"/>
                    <a:pt x="6489" y="1370"/>
                    <a:pt x="5287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2"/>
            <p:cNvSpPr/>
            <p:nvPr/>
          </p:nvSpPr>
          <p:spPr>
            <a:xfrm>
              <a:off x="988500" y="2679025"/>
              <a:ext cx="127425" cy="151250"/>
            </a:xfrm>
            <a:custGeom>
              <a:avLst/>
              <a:gdLst/>
              <a:ahLst/>
              <a:cxnLst/>
              <a:rect l="l" t="t" r="r" b="b"/>
              <a:pathLst>
                <a:path w="5097" h="6050" extrusionOk="0">
                  <a:moveTo>
                    <a:pt x="1537" y="1"/>
                  </a:moveTo>
                  <a:cubicBezTo>
                    <a:pt x="1060" y="608"/>
                    <a:pt x="525" y="1263"/>
                    <a:pt x="1" y="1894"/>
                  </a:cubicBezTo>
                  <a:cubicBezTo>
                    <a:pt x="739" y="3430"/>
                    <a:pt x="1715" y="4835"/>
                    <a:pt x="2918" y="6049"/>
                  </a:cubicBezTo>
                  <a:cubicBezTo>
                    <a:pt x="3620" y="5156"/>
                    <a:pt x="4323" y="4287"/>
                    <a:pt x="5097" y="3394"/>
                  </a:cubicBezTo>
                  <a:cubicBezTo>
                    <a:pt x="3799" y="2406"/>
                    <a:pt x="2596" y="1275"/>
                    <a:pt x="1537" y="1"/>
                  </a:cubicBezTo>
                  <a:close/>
                </a:path>
              </a:pathLst>
            </a:custGeom>
            <a:solidFill>
              <a:srgbClr val="DE8C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2"/>
            <p:cNvSpPr/>
            <p:nvPr/>
          </p:nvSpPr>
          <p:spPr>
            <a:xfrm>
              <a:off x="981950" y="2540350"/>
              <a:ext cx="206850" cy="298850"/>
            </a:xfrm>
            <a:custGeom>
              <a:avLst/>
              <a:gdLst/>
              <a:ahLst/>
              <a:cxnLst/>
              <a:rect l="l" t="t" r="r" b="b"/>
              <a:pathLst>
                <a:path w="8274" h="11954" extrusionOk="0">
                  <a:moveTo>
                    <a:pt x="6262" y="1"/>
                  </a:moveTo>
                  <a:cubicBezTo>
                    <a:pt x="6209" y="1"/>
                    <a:pt x="6153" y="4"/>
                    <a:pt x="6097" y="11"/>
                  </a:cubicBezTo>
                  <a:cubicBezTo>
                    <a:pt x="4751" y="190"/>
                    <a:pt x="2049" y="4214"/>
                    <a:pt x="1" y="7143"/>
                  </a:cubicBezTo>
                  <a:cubicBezTo>
                    <a:pt x="1501" y="8929"/>
                    <a:pt x="3215" y="10536"/>
                    <a:pt x="5061" y="11953"/>
                  </a:cubicBezTo>
                  <a:cubicBezTo>
                    <a:pt x="6537" y="10108"/>
                    <a:pt x="7216" y="8036"/>
                    <a:pt x="7811" y="5762"/>
                  </a:cubicBezTo>
                  <a:cubicBezTo>
                    <a:pt x="8274" y="3970"/>
                    <a:pt x="8063" y="1"/>
                    <a:pt x="6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2"/>
            <p:cNvSpPr/>
            <p:nvPr/>
          </p:nvSpPr>
          <p:spPr>
            <a:xfrm>
              <a:off x="1053100" y="3030950"/>
              <a:ext cx="166700" cy="139025"/>
            </a:xfrm>
            <a:custGeom>
              <a:avLst/>
              <a:gdLst/>
              <a:ahLst/>
              <a:cxnLst/>
              <a:rect l="l" t="t" r="r" b="b"/>
              <a:pathLst>
                <a:path w="6668" h="5561" extrusionOk="0">
                  <a:moveTo>
                    <a:pt x="4805" y="0"/>
                  </a:moveTo>
                  <a:cubicBezTo>
                    <a:pt x="4751" y="0"/>
                    <a:pt x="4698" y="3"/>
                    <a:pt x="4644" y="9"/>
                  </a:cubicBezTo>
                  <a:cubicBezTo>
                    <a:pt x="3965" y="68"/>
                    <a:pt x="2655" y="449"/>
                    <a:pt x="1691" y="556"/>
                  </a:cubicBezTo>
                  <a:cubicBezTo>
                    <a:pt x="1024" y="616"/>
                    <a:pt x="560" y="1342"/>
                    <a:pt x="0" y="1759"/>
                  </a:cubicBezTo>
                  <a:cubicBezTo>
                    <a:pt x="391" y="2713"/>
                    <a:pt x="1384" y="3361"/>
                    <a:pt x="2403" y="3361"/>
                  </a:cubicBezTo>
                  <a:cubicBezTo>
                    <a:pt x="2503" y="3361"/>
                    <a:pt x="2603" y="3355"/>
                    <a:pt x="2703" y="3343"/>
                  </a:cubicBezTo>
                  <a:cubicBezTo>
                    <a:pt x="2977" y="3819"/>
                    <a:pt x="3036" y="4164"/>
                    <a:pt x="3096" y="4319"/>
                  </a:cubicBezTo>
                  <a:cubicBezTo>
                    <a:pt x="3132" y="4474"/>
                    <a:pt x="2870" y="5486"/>
                    <a:pt x="3251" y="5557"/>
                  </a:cubicBezTo>
                  <a:cubicBezTo>
                    <a:pt x="3262" y="5559"/>
                    <a:pt x="3273" y="5560"/>
                    <a:pt x="3285" y="5560"/>
                  </a:cubicBezTo>
                  <a:cubicBezTo>
                    <a:pt x="3622" y="5560"/>
                    <a:pt x="3833" y="4544"/>
                    <a:pt x="3787" y="4164"/>
                  </a:cubicBezTo>
                  <a:cubicBezTo>
                    <a:pt x="3763" y="3878"/>
                    <a:pt x="3715" y="3343"/>
                    <a:pt x="3489" y="2771"/>
                  </a:cubicBezTo>
                  <a:lnTo>
                    <a:pt x="3489" y="2771"/>
                  </a:lnTo>
                  <a:cubicBezTo>
                    <a:pt x="3834" y="3247"/>
                    <a:pt x="3989" y="3426"/>
                    <a:pt x="4072" y="3747"/>
                  </a:cubicBezTo>
                  <a:cubicBezTo>
                    <a:pt x="4178" y="4122"/>
                    <a:pt x="3961" y="5094"/>
                    <a:pt x="4337" y="5094"/>
                  </a:cubicBezTo>
                  <a:cubicBezTo>
                    <a:pt x="4344" y="5094"/>
                    <a:pt x="4351" y="5093"/>
                    <a:pt x="4358" y="5093"/>
                  </a:cubicBezTo>
                  <a:cubicBezTo>
                    <a:pt x="4965" y="5033"/>
                    <a:pt x="4858" y="3759"/>
                    <a:pt x="4799" y="3426"/>
                  </a:cubicBezTo>
                  <a:cubicBezTo>
                    <a:pt x="4727" y="3104"/>
                    <a:pt x="4620" y="2581"/>
                    <a:pt x="4227" y="2033"/>
                  </a:cubicBezTo>
                  <a:lnTo>
                    <a:pt x="4227" y="2033"/>
                  </a:lnTo>
                  <a:cubicBezTo>
                    <a:pt x="4608" y="2223"/>
                    <a:pt x="5013" y="2640"/>
                    <a:pt x="5096" y="2878"/>
                  </a:cubicBezTo>
                  <a:cubicBezTo>
                    <a:pt x="5251" y="3271"/>
                    <a:pt x="5025" y="3771"/>
                    <a:pt x="5156" y="4045"/>
                  </a:cubicBezTo>
                  <a:cubicBezTo>
                    <a:pt x="5209" y="4151"/>
                    <a:pt x="5294" y="4216"/>
                    <a:pt x="5392" y="4216"/>
                  </a:cubicBezTo>
                  <a:cubicBezTo>
                    <a:pt x="5493" y="4216"/>
                    <a:pt x="5607" y="4148"/>
                    <a:pt x="5715" y="3985"/>
                  </a:cubicBezTo>
                  <a:cubicBezTo>
                    <a:pt x="5858" y="3747"/>
                    <a:pt x="6049" y="2854"/>
                    <a:pt x="5846" y="2390"/>
                  </a:cubicBezTo>
                  <a:cubicBezTo>
                    <a:pt x="5739" y="2164"/>
                    <a:pt x="5215" y="1569"/>
                    <a:pt x="4799" y="1128"/>
                  </a:cubicBezTo>
                  <a:cubicBezTo>
                    <a:pt x="4953" y="1059"/>
                    <a:pt x="5131" y="1034"/>
                    <a:pt x="5308" y="1034"/>
                  </a:cubicBezTo>
                  <a:cubicBezTo>
                    <a:pt x="5377" y="1034"/>
                    <a:pt x="5446" y="1038"/>
                    <a:pt x="5513" y="1045"/>
                  </a:cubicBezTo>
                  <a:cubicBezTo>
                    <a:pt x="5715" y="1497"/>
                    <a:pt x="5751" y="2045"/>
                    <a:pt x="6132" y="2330"/>
                  </a:cubicBezTo>
                  <a:cubicBezTo>
                    <a:pt x="6236" y="2404"/>
                    <a:pt x="6334" y="2456"/>
                    <a:pt x="6418" y="2456"/>
                  </a:cubicBezTo>
                  <a:cubicBezTo>
                    <a:pt x="6496" y="2456"/>
                    <a:pt x="6562" y="2410"/>
                    <a:pt x="6608" y="2295"/>
                  </a:cubicBezTo>
                  <a:cubicBezTo>
                    <a:pt x="6668" y="2140"/>
                    <a:pt x="6513" y="1140"/>
                    <a:pt x="6382" y="568"/>
                  </a:cubicBezTo>
                  <a:cubicBezTo>
                    <a:pt x="6346" y="449"/>
                    <a:pt x="6311" y="330"/>
                    <a:pt x="6215" y="259"/>
                  </a:cubicBezTo>
                  <a:cubicBezTo>
                    <a:pt x="6144" y="211"/>
                    <a:pt x="6049" y="199"/>
                    <a:pt x="5965" y="187"/>
                  </a:cubicBezTo>
                  <a:cubicBezTo>
                    <a:pt x="5568" y="135"/>
                    <a:pt x="5190" y="0"/>
                    <a:pt x="4805" y="0"/>
                  </a:cubicBezTo>
                  <a:close/>
                </a:path>
              </a:pathLst>
            </a:custGeom>
            <a:solidFill>
              <a:srgbClr val="FDB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72"/>
          <p:cNvGrpSpPr/>
          <p:nvPr/>
        </p:nvGrpSpPr>
        <p:grpSpPr>
          <a:xfrm>
            <a:off x="6370796" y="1236323"/>
            <a:ext cx="2053201" cy="4077208"/>
            <a:chOff x="2015425" y="2211975"/>
            <a:chExt cx="773625" cy="1536250"/>
          </a:xfrm>
        </p:grpSpPr>
        <p:sp>
          <p:nvSpPr>
            <p:cNvPr id="2081" name="Google Shape;2081;p72"/>
            <p:cNvSpPr/>
            <p:nvPr/>
          </p:nvSpPr>
          <p:spPr>
            <a:xfrm>
              <a:off x="2438100" y="2451025"/>
              <a:ext cx="162825" cy="199925"/>
            </a:xfrm>
            <a:custGeom>
              <a:avLst/>
              <a:gdLst/>
              <a:ahLst/>
              <a:cxnLst/>
              <a:rect l="l" t="t" r="r" b="b"/>
              <a:pathLst>
                <a:path w="6513" h="7997" extrusionOk="0">
                  <a:moveTo>
                    <a:pt x="4608" y="1"/>
                  </a:moveTo>
                  <a:lnTo>
                    <a:pt x="4608" y="1"/>
                  </a:lnTo>
                  <a:cubicBezTo>
                    <a:pt x="4501" y="72"/>
                    <a:pt x="4405" y="155"/>
                    <a:pt x="4310" y="227"/>
                  </a:cubicBezTo>
                  <a:cubicBezTo>
                    <a:pt x="3143" y="1108"/>
                    <a:pt x="1929" y="1858"/>
                    <a:pt x="714" y="2537"/>
                  </a:cubicBezTo>
                  <a:cubicBezTo>
                    <a:pt x="857" y="3072"/>
                    <a:pt x="929" y="3620"/>
                    <a:pt x="929" y="4203"/>
                  </a:cubicBezTo>
                  <a:lnTo>
                    <a:pt x="929" y="4573"/>
                  </a:lnTo>
                  <a:cubicBezTo>
                    <a:pt x="619" y="4680"/>
                    <a:pt x="322" y="4799"/>
                    <a:pt x="0" y="4918"/>
                  </a:cubicBezTo>
                  <a:cubicBezTo>
                    <a:pt x="357" y="5942"/>
                    <a:pt x="953" y="6882"/>
                    <a:pt x="1750" y="7561"/>
                  </a:cubicBezTo>
                  <a:cubicBezTo>
                    <a:pt x="1999" y="7788"/>
                    <a:pt x="2307" y="7996"/>
                    <a:pt x="2630" y="7996"/>
                  </a:cubicBezTo>
                  <a:cubicBezTo>
                    <a:pt x="2662" y="7996"/>
                    <a:pt x="2694" y="7994"/>
                    <a:pt x="2727" y="7990"/>
                  </a:cubicBezTo>
                  <a:cubicBezTo>
                    <a:pt x="3000" y="7966"/>
                    <a:pt x="3239" y="7775"/>
                    <a:pt x="3441" y="7597"/>
                  </a:cubicBezTo>
                  <a:cubicBezTo>
                    <a:pt x="4739" y="6478"/>
                    <a:pt x="5858" y="5227"/>
                    <a:pt x="6513" y="3561"/>
                  </a:cubicBezTo>
                  <a:cubicBezTo>
                    <a:pt x="5834" y="3453"/>
                    <a:pt x="5477" y="3465"/>
                    <a:pt x="5227" y="3394"/>
                  </a:cubicBezTo>
                  <a:cubicBezTo>
                    <a:pt x="4727" y="2370"/>
                    <a:pt x="4489" y="1191"/>
                    <a:pt x="4608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2"/>
            <p:cNvSpPr/>
            <p:nvPr/>
          </p:nvSpPr>
          <p:spPr>
            <a:xfrm>
              <a:off x="2455950" y="2455800"/>
              <a:ext cx="89925" cy="99425"/>
            </a:xfrm>
            <a:custGeom>
              <a:avLst/>
              <a:gdLst/>
              <a:ahLst/>
              <a:cxnLst/>
              <a:rect l="l" t="t" r="r" b="b"/>
              <a:pathLst>
                <a:path w="3597" h="3977" extrusionOk="0">
                  <a:moveTo>
                    <a:pt x="3596" y="0"/>
                  </a:moveTo>
                  <a:lnTo>
                    <a:pt x="3596" y="0"/>
                  </a:lnTo>
                  <a:cubicBezTo>
                    <a:pt x="2441" y="881"/>
                    <a:pt x="1215" y="1643"/>
                    <a:pt x="0" y="2310"/>
                  </a:cubicBezTo>
                  <a:cubicBezTo>
                    <a:pt x="143" y="2846"/>
                    <a:pt x="215" y="3393"/>
                    <a:pt x="215" y="3977"/>
                  </a:cubicBezTo>
                  <a:cubicBezTo>
                    <a:pt x="989" y="3774"/>
                    <a:pt x="1715" y="3334"/>
                    <a:pt x="2286" y="2762"/>
                  </a:cubicBezTo>
                  <a:cubicBezTo>
                    <a:pt x="3013" y="2012"/>
                    <a:pt x="3477" y="1036"/>
                    <a:pt x="3596" y="0"/>
                  </a:cubicBezTo>
                  <a:close/>
                </a:path>
              </a:pathLst>
            </a:custGeom>
            <a:solidFill>
              <a:srgbClr val="968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2"/>
            <p:cNvSpPr/>
            <p:nvPr/>
          </p:nvSpPr>
          <p:spPr>
            <a:xfrm>
              <a:off x="2319325" y="2404525"/>
              <a:ext cx="72650" cy="52250"/>
            </a:xfrm>
            <a:custGeom>
              <a:avLst/>
              <a:gdLst/>
              <a:ahLst/>
              <a:cxnLst/>
              <a:rect l="l" t="t" r="r" b="b"/>
              <a:pathLst>
                <a:path w="2906" h="2090" extrusionOk="0">
                  <a:moveTo>
                    <a:pt x="1294" y="1"/>
                  </a:moveTo>
                  <a:cubicBezTo>
                    <a:pt x="703" y="1"/>
                    <a:pt x="207" y="309"/>
                    <a:pt x="108" y="765"/>
                  </a:cubicBezTo>
                  <a:cubicBezTo>
                    <a:pt x="1" y="1325"/>
                    <a:pt x="501" y="1896"/>
                    <a:pt x="1239" y="2051"/>
                  </a:cubicBezTo>
                  <a:cubicBezTo>
                    <a:pt x="1366" y="2077"/>
                    <a:pt x="1492" y="2090"/>
                    <a:pt x="1613" y="2090"/>
                  </a:cubicBezTo>
                  <a:cubicBezTo>
                    <a:pt x="2206" y="2090"/>
                    <a:pt x="2698" y="1789"/>
                    <a:pt x="2787" y="1325"/>
                  </a:cubicBezTo>
                  <a:cubicBezTo>
                    <a:pt x="2906" y="765"/>
                    <a:pt x="2394" y="194"/>
                    <a:pt x="1655" y="39"/>
                  </a:cubicBezTo>
                  <a:cubicBezTo>
                    <a:pt x="1533" y="13"/>
                    <a:pt x="1411" y="1"/>
                    <a:pt x="1294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2"/>
            <p:cNvSpPr/>
            <p:nvPr/>
          </p:nvSpPr>
          <p:spPr>
            <a:xfrm>
              <a:off x="2333625" y="2336425"/>
              <a:ext cx="29775" cy="94375"/>
            </a:xfrm>
            <a:custGeom>
              <a:avLst/>
              <a:gdLst/>
              <a:ahLst/>
              <a:cxnLst/>
              <a:rect l="l" t="t" r="r" b="b"/>
              <a:pathLst>
                <a:path w="1191" h="3775" extrusionOk="0">
                  <a:moveTo>
                    <a:pt x="333" y="1"/>
                  </a:moveTo>
                  <a:cubicBezTo>
                    <a:pt x="48" y="596"/>
                    <a:pt x="0" y="1322"/>
                    <a:pt x="131" y="1989"/>
                  </a:cubicBezTo>
                  <a:cubicBezTo>
                    <a:pt x="274" y="2668"/>
                    <a:pt x="583" y="3263"/>
                    <a:pt x="953" y="3775"/>
                  </a:cubicBezTo>
                  <a:cubicBezTo>
                    <a:pt x="1024" y="2751"/>
                    <a:pt x="1107" y="1739"/>
                    <a:pt x="1179" y="715"/>
                  </a:cubicBezTo>
                  <a:cubicBezTo>
                    <a:pt x="1191" y="584"/>
                    <a:pt x="1191" y="417"/>
                    <a:pt x="1131" y="310"/>
                  </a:cubicBezTo>
                  <a:cubicBezTo>
                    <a:pt x="1048" y="167"/>
                    <a:pt x="869" y="132"/>
                    <a:pt x="714" y="132"/>
                  </a:cubicBezTo>
                  <a:cubicBezTo>
                    <a:pt x="548" y="120"/>
                    <a:pt x="381" y="132"/>
                    <a:pt x="3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2"/>
            <p:cNvSpPr/>
            <p:nvPr/>
          </p:nvSpPr>
          <p:spPr>
            <a:xfrm>
              <a:off x="2344325" y="2226050"/>
              <a:ext cx="228925" cy="303525"/>
            </a:xfrm>
            <a:custGeom>
              <a:avLst/>
              <a:gdLst/>
              <a:ahLst/>
              <a:cxnLst/>
              <a:rect l="l" t="t" r="r" b="b"/>
              <a:pathLst>
                <a:path w="9157" h="12141" extrusionOk="0">
                  <a:moveTo>
                    <a:pt x="4610" y="1"/>
                  </a:moveTo>
                  <a:cubicBezTo>
                    <a:pt x="4516" y="1"/>
                    <a:pt x="4420" y="4"/>
                    <a:pt x="4323" y="10"/>
                  </a:cubicBezTo>
                  <a:cubicBezTo>
                    <a:pt x="2013" y="153"/>
                    <a:pt x="417" y="1856"/>
                    <a:pt x="96" y="4475"/>
                  </a:cubicBezTo>
                  <a:cubicBezTo>
                    <a:pt x="24" y="5082"/>
                    <a:pt x="1" y="5725"/>
                    <a:pt x="84" y="6428"/>
                  </a:cubicBezTo>
                  <a:lnTo>
                    <a:pt x="84" y="6499"/>
                  </a:lnTo>
                  <a:cubicBezTo>
                    <a:pt x="429" y="9764"/>
                    <a:pt x="1240" y="12140"/>
                    <a:pt x="3855" y="12140"/>
                  </a:cubicBezTo>
                  <a:cubicBezTo>
                    <a:pt x="3949" y="12140"/>
                    <a:pt x="4045" y="12137"/>
                    <a:pt x="4144" y="12131"/>
                  </a:cubicBezTo>
                  <a:cubicBezTo>
                    <a:pt x="6728" y="11964"/>
                    <a:pt x="9157" y="9226"/>
                    <a:pt x="8954" y="5832"/>
                  </a:cubicBezTo>
                  <a:cubicBezTo>
                    <a:pt x="8907" y="4999"/>
                    <a:pt x="8752" y="4225"/>
                    <a:pt x="8549" y="3511"/>
                  </a:cubicBezTo>
                  <a:cubicBezTo>
                    <a:pt x="8490" y="3332"/>
                    <a:pt x="8430" y="3154"/>
                    <a:pt x="8371" y="2987"/>
                  </a:cubicBezTo>
                  <a:cubicBezTo>
                    <a:pt x="7680" y="1187"/>
                    <a:pt x="6430" y="1"/>
                    <a:pt x="4610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2"/>
            <p:cNvSpPr/>
            <p:nvPr/>
          </p:nvSpPr>
          <p:spPr>
            <a:xfrm>
              <a:off x="2344325" y="2301000"/>
              <a:ext cx="213450" cy="87375"/>
            </a:xfrm>
            <a:custGeom>
              <a:avLst/>
              <a:gdLst/>
              <a:ahLst/>
              <a:cxnLst/>
              <a:rect l="l" t="t" r="r" b="b"/>
              <a:pathLst>
                <a:path w="8538" h="3495" extrusionOk="0">
                  <a:moveTo>
                    <a:pt x="8359" y="1"/>
                  </a:moveTo>
                  <a:cubicBezTo>
                    <a:pt x="5585" y="394"/>
                    <a:pt x="2834" y="894"/>
                    <a:pt x="96" y="1489"/>
                  </a:cubicBezTo>
                  <a:cubicBezTo>
                    <a:pt x="24" y="2108"/>
                    <a:pt x="1" y="2739"/>
                    <a:pt x="84" y="3442"/>
                  </a:cubicBezTo>
                  <a:cubicBezTo>
                    <a:pt x="366" y="3478"/>
                    <a:pt x="649" y="3494"/>
                    <a:pt x="934" y="3494"/>
                  </a:cubicBezTo>
                  <a:cubicBezTo>
                    <a:pt x="1479" y="3494"/>
                    <a:pt x="2029" y="3437"/>
                    <a:pt x="2584" y="3358"/>
                  </a:cubicBezTo>
                  <a:cubicBezTo>
                    <a:pt x="4465" y="3073"/>
                    <a:pt x="6347" y="2561"/>
                    <a:pt x="8133" y="1846"/>
                  </a:cubicBezTo>
                  <a:cubicBezTo>
                    <a:pt x="8311" y="1311"/>
                    <a:pt x="8430" y="894"/>
                    <a:pt x="8537" y="525"/>
                  </a:cubicBezTo>
                  <a:cubicBezTo>
                    <a:pt x="8478" y="334"/>
                    <a:pt x="8418" y="168"/>
                    <a:pt x="8359" y="1"/>
                  </a:cubicBezTo>
                  <a:close/>
                </a:path>
              </a:pathLst>
            </a:custGeom>
            <a:solidFill>
              <a:srgbClr val="968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2"/>
            <p:cNvSpPr/>
            <p:nvPr/>
          </p:nvSpPr>
          <p:spPr>
            <a:xfrm>
              <a:off x="2483625" y="2341200"/>
              <a:ext cx="146775" cy="140225"/>
            </a:xfrm>
            <a:custGeom>
              <a:avLst/>
              <a:gdLst/>
              <a:ahLst/>
              <a:cxnLst/>
              <a:rect l="l" t="t" r="r" b="b"/>
              <a:pathLst>
                <a:path w="5871" h="5609" extrusionOk="0">
                  <a:moveTo>
                    <a:pt x="3858" y="0"/>
                  </a:moveTo>
                  <a:cubicBezTo>
                    <a:pt x="2632" y="0"/>
                    <a:pt x="1001" y="24"/>
                    <a:pt x="1" y="191"/>
                  </a:cubicBezTo>
                  <a:cubicBezTo>
                    <a:pt x="310" y="750"/>
                    <a:pt x="810" y="1977"/>
                    <a:pt x="2287" y="2155"/>
                  </a:cubicBezTo>
                  <a:cubicBezTo>
                    <a:pt x="2644" y="2203"/>
                    <a:pt x="2894" y="3370"/>
                    <a:pt x="2763" y="3858"/>
                  </a:cubicBezTo>
                  <a:cubicBezTo>
                    <a:pt x="2620" y="4394"/>
                    <a:pt x="2680" y="5108"/>
                    <a:pt x="2799" y="5596"/>
                  </a:cubicBezTo>
                  <a:cubicBezTo>
                    <a:pt x="2858" y="5604"/>
                    <a:pt x="2914" y="5608"/>
                    <a:pt x="2965" y="5608"/>
                  </a:cubicBezTo>
                  <a:cubicBezTo>
                    <a:pt x="3650" y="5608"/>
                    <a:pt x="3621" y="4910"/>
                    <a:pt x="3954" y="4655"/>
                  </a:cubicBezTo>
                  <a:cubicBezTo>
                    <a:pt x="4007" y="4616"/>
                    <a:pt x="4066" y="4603"/>
                    <a:pt x="4130" y="4603"/>
                  </a:cubicBezTo>
                  <a:cubicBezTo>
                    <a:pt x="4265" y="4603"/>
                    <a:pt x="4422" y="4661"/>
                    <a:pt x="4589" y="4661"/>
                  </a:cubicBezTo>
                  <a:cubicBezTo>
                    <a:pt x="4752" y="4661"/>
                    <a:pt x="4925" y="4605"/>
                    <a:pt x="5097" y="4382"/>
                  </a:cubicBezTo>
                  <a:cubicBezTo>
                    <a:pt x="5561" y="3786"/>
                    <a:pt x="5085" y="3286"/>
                    <a:pt x="5299" y="2929"/>
                  </a:cubicBezTo>
                  <a:cubicBezTo>
                    <a:pt x="5442" y="2667"/>
                    <a:pt x="5787" y="2500"/>
                    <a:pt x="5835" y="2191"/>
                  </a:cubicBezTo>
                  <a:cubicBezTo>
                    <a:pt x="5871" y="1965"/>
                    <a:pt x="5740" y="1762"/>
                    <a:pt x="5573" y="1607"/>
                  </a:cubicBezTo>
                  <a:cubicBezTo>
                    <a:pt x="5394" y="1465"/>
                    <a:pt x="5204" y="1369"/>
                    <a:pt x="5013" y="1250"/>
                  </a:cubicBezTo>
                  <a:cubicBezTo>
                    <a:pt x="4454" y="893"/>
                    <a:pt x="3989" y="655"/>
                    <a:pt x="3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2"/>
            <p:cNvSpPr/>
            <p:nvPr/>
          </p:nvSpPr>
          <p:spPr>
            <a:xfrm>
              <a:off x="2525300" y="2384900"/>
              <a:ext cx="76225" cy="57875"/>
            </a:xfrm>
            <a:custGeom>
              <a:avLst/>
              <a:gdLst/>
              <a:ahLst/>
              <a:cxnLst/>
              <a:rect l="l" t="t" r="r" b="b"/>
              <a:pathLst>
                <a:path w="3049" h="2315" extrusionOk="0">
                  <a:moveTo>
                    <a:pt x="1756" y="0"/>
                  </a:moveTo>
                  <a:cubicBezTo>
                    <a:pt x="1537" y="0"/>
                    <a:pt x="1307" y="47"/>
                    <a:pt x="1084" y="145"/>
                  </a:cubicBezTo>
                  <a:cubicBezTo>
                    <a:pt x="382" y="467"/>
                    <a:pt x="1" y="1169"/>
                    <a:pt x="251" y="1717"/>
                  </a:cubicBezTo>
                  <a:cubicBezTo>
                    <a:pt x="413" y="2099"/>
                    <a:pt x="825" y="2314"/>
                    <a:pt x="1298" y="2314"/>
                  </a:cubicBezTo>
                  <a:cubicBezTo>
                    <a:pt x="1517" y="2314"/>
                    <a:pt x="1750" y="2268"/>
                    <a:pt x="1977" y="2169"/>
                  </a:cubicBezTo>
                  <a:cubicBezTo>
                    <a:pt x="2680" y="1860"/>
                    <a:pt x="3049" y="1157"/>
                    <a:pt x="2811" y="598"/>
                  </a:cubicBezTo>
                  <a:cubicBezTo>
                    <a:pt x="2640" y="216"/>
                    <a:pt x="2225" y="0"/>
                    <a:pt x="1756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2"/>
            <p:cNvSpPr/>
            <p:nvPr/>
          </p:nvSpPr>
          <p:spPr>
            <a:xfrm>
              <a:off x="2333314" y="2223175"/>
              <a:ext cx="257800" cy="135600"/>
            </a:xfrm>
            <a:custGeom>
              <a:avLst/>
              <a:gdLst/>
              <a:ahLst/>
              <a:cxnLst/>
              <a:rect l="l" t="t" r="r" b="b"/>
              <a:pathLst>
                <a:path w="10312" h="5424" extrusionOk="0">
                  <a:moveTo>
                    <a:pt x="5017" y="1"/>
                  </a:moveTo>
                  <a:cubicBezTo>
                    <a:pt x="4834" y="1"/>
                    <a:pt x="4646" y="6"/>
                    <a:pt x="4454" y="18"/>
                  </a:cubicBezTo>
                  <a:cubicBezTo>
                    <a:pt x="346" y="292"/>
                    <a:pt x="1" y="5281"/>
                    <a:pt x="13" y="5424"/>
                  </a:cubicBezTo>
                  <a:lnTo>
                    <a:pt x="10312" y="5376"/>
                  </a:lnTo>
                  <a:cubicBezTo>
                    <a:pt x="9974" y="1752"/>
                    <a:pt x="8179" y="1"/>
                    <a:pt x="50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2"/>
            <p:cNvSpPr/>
            <p:nvPr/>
          </p:nvSpPr>
          <p:spPr>
            <a:xfrm>
              <a:off x="2441650" y="2255900"/>
              <a:ext cx="128025" cy="102875"/>
            </a:xfrm>
            <a:custGeom>
              <a:avLst/>
              <a:gdLst/>
              <a:ahLst/>
              <a:cxnLst/>
              <a:rect l="l" t="t" r="r" b="b"/>
              <a:pathLst>
                <a:path w="5121" h="4115" extrusionOk="0">
                  <a:moveTo>
                    <a:pt x="3820" y="1"/>
                  </a:moveTo>
                  <a:cubicBezTo>
                    <a:pt x="3430" y="1"/>
                    <a:pt x="3032" y="120"/>
                    <a:pt x="2620" y="352"/>
                  </a:cubicBezTo>
                  <a:cubicBezTo>
                    <a:pt x="1870" y="781"/>
                    <a:pt x="322" y="2031"/>
                    <a:pt x="1" y="4115"/>
                  </a:cubicBezTo>
                  <a:cubicBezTo>
                    <a:pt x="275" y="3638"/>
                    <a:pt x="1168" y="2091"/>
                    <a:pt x="2811" y="1102"/>
                  </a:cubicBezTo>
                  <a:cubicBezTo>
                    <a:pt x="3169" y="891"/>
                    <a:pt x="3597" y="776"/>
                    <a:pt x="4021" y="776"/>
                  </a:cubicBezTo>
                  <a:cubicBezTo>
                    <a:pt x="4385" y="776"/>
                    <a:pt x="4747" y="861"/>
                    <a:pt x="5061" y="1043"/>
                  </a:cubicBezTo>
                  <a:cubicBezTo>
                    <a:pt x="5121" y="721"/>
                    <a:pt x="4978" y="305"/>
                    <a:pt x="4502" y="126"/>
                  </a:cubicBezTo>
                  <a:cubicBezTo>
                    <a:pt x="4276" y="42"/>
                    <a:pt x="4050" y="1"/>
                    <a:pt x="3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2"/>
            <p:cNvSpPr/>
            <p:nvPr/>
          </p:nvSpPr>
          <p:spPr>
            <a:xfrm>
              <a:off x="2370525" y="2211975"/>
              <a:ext cx="101225" cy="136075"/>
            </a:xfrm>
            <a:custGeom>
              <a:avLst/>
              <a:gdLst/>
              <a:ahLst/>
              <a:cxnLst/>
              <a:rect l="l" t="t" r="r" b="b"/>
              <a:pathLst>
                <a:path w="4049" h="5443" extrusionOk="0">
                  <a:moveTo>
                    <a:pt x="3125" y="1"/>
                  </a:moveTo>
                  <a:cubicBezTo>
                    <a:pt x="2907" y="1"/>
                    <a:pt x="2671" y="46"/>
                    <a:pt x="2441" y="145"/>
                  </a:cubicBezTo>
                  <a:cubicBezTo>
                    <a:pt x="1810" y="407"/>
                    <a:pt x="1084" y="1169"/>
                    <a:pt x="786" y="1764"/>
                  </a:cubicBezTo>
                  <a:cubicBezTo>
                    <a:pt x="179" y="2907"/>
                    <a:pt x="0" y="4264"/>
                    <a:pt x="322" y="5443"/>
                  </a:cubicBezTo>
                  <a:cubicBezTo>
                    <a:pt x="358" y="4300"/>
                    <a:pt x="560" y="3121"/>
                    <a:pt x="1191" y="2157"/>
                  </a:cubicBezTo>
                  <a:cubicBezTo>
                    <a:pt x="1798" y="1181"/>
                    <a:pt x="2894" y="466"/>
                    <a:pt x="4049" y="466"/>
                  </a:cubicBezTo>
                  <a:cubicBezTo>
                    <a:pt x="3929" y="180"/>
                    <a:pt x="3562" y="1"/>
                    <a:pt x="3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2"/>
            <p:cNvSpPr/>
            <p:nvPr/>
          </p:nvSpPr>
          <p:spPr>
            <a:xfrm>
              <a:off x="2297080" y="2321250"/>
              <a:ext cx="217775" cy="50450"/>
            </a:xfrm>
            <a:custGeom>
              <a:avLst/>
              <a:gdLst/>
              <a:ahLst/>
              <a:cxnLst/>
              <a:rect l="l" t="t" r="r" b="b"/>
              <a:pathLst>
                <a:path w="8711" h="2018" extrusionOk="0">
                  <a:moveTo>
                    <a:pt x="3294" y="0"/>
                  </a:moveTo>
                  <a:cubicBezTo>
                    <a:pt x="2043" y="0"/>
                    <a:pt x="246" y="1298"/>
                    <a:pt x="43" y="1846"/>
                  </a:cubicBezTo>
                  <a:cubicBezTo>
                    <a:pt x="0" y="1969"/>
                    <a:pt x="417" y="2017"/>
                    <a:pt x="1089" y="2017"/>
                  </a:cubicBezTo>
                  <a:cubicBezTo>
                    <a:pt x="3397" y="2017"/>
                    <a:pt x="8711" y="1453"/>
                    <a:pt x="8711" y="1453"/>
                  </a:cubicBezTo>
                  <a:cubicBezTo>
                    <a:pt x="8711" y="1453"/>
                    <a:pt x="4925" y="0"/>
                    <a:pt x="3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2"/>
            <p:cNvSpPr/>
            <p:nvPr/>
          </p:nvSpPr>
          <p:spPr>
            <a:xfrm>
              <a:off x="2373800" y="242655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03" y="1"/>
                  </a:moveTo>
                  <a:cubicBezTo>
                    <a:pt x="195" y="1"/>
                    <a:pt x="187" y="2"/>
                    <a:pt x="179" y="3"/>
                  </a:cubicBezTo>
                  <a:cubicBezTo>
                    <a:pt x="72" y="15"/>
                    <a:pt x="0" y="206"/>
                    <a:pt x="48" y="420"/>
                  </a:cubicBezTo>
                  <a:cubicBezTo>
                    <a:pt x="92" y="609"/>
                    <a:pt x="199" y="756"/>
                    <a:pt x="309" y="756"/>
                  </a:cubicBezTo>
                  <a:cubicBezTo>
                    <a:pt x="317" y="756"/>
                    <a:pt x="326" y="755"/>
                    <a:pt x="334" y="753"/>
                  </a:cubicBezTo>
                  <a:cubicBezTo>
                    <a:pt x="453" y="741"/>
                    <a:pt x="512" y="551"/>
                    <a:pt x="465" y="337"/>
                  </a:cubicBezTo>
                  <a:cubicBezTo>
                    <a:pt x="420" y="148"/>
                    <a:pt x="314" y="1"/>
                    <a:pt x="203" y="1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2"/>
            <p:cNvSpPr/>
            <p:nvPr/>
          </p:nvSpPr>
          <p:spPr>
            <a:xfrm>
              <a:off x="2451175" y="2421250"/>
              <a:ext cx="12550" cy="19100"/>
            </a:xfrm>
            <a:custGeom>
              <a:avLst/>
              <a:gdLst/>
              <a:ahLst/>
              <a:cxnLst/>
              <a:rect l="l" t="t" r="r" b="b"/>
              <a:pathLst>
                <a:path w="502" h="764" extrusionOk="0">
                  <a:moveTo>
                    <a:pt x="193" y="0"/>
                  </a:moveTo>
                  <a:cubicBezTo>
                    <a:pt x="189" y="0"/>
                    <a:pt x="184" y="0"/>
                    <a:pt x="180" y="1"/>
                  </a:cubicBezTo>
                  <a:cubicBezTo>
                    <a:pt x="61" y="37"/>
                    <a:pt x="1" y="215"/>
                    <a:pt x="49" y="418"/>
                  </a:cubicBezTo>
                  <a:cubicBezTo>
                    <a:pt x="94" y="624"/>
                    <a:pt x="206" y="764"/>
                    <a:pt x="320" y="764"/>
                  </a:cubicBezTo>
                  <a:cubicBezTo>
                    <a:pt x="325" y="764"/>
                    <a:pt x="330" y="763"/>
                    <a:pt x="334" y="763"/>
                  </a:cubicBezTo>
                  <a:cubicBezTo>
                    <a:pt x="442" y="751"/>
                    <a:pt x="501" y="549"/>
                    <a:pt x="465" y="346"/>
                  </a:cubicBezTo>
                  <a:cubicBezTo>
                    <a:pt x="420" y="140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2"/>
            <p:cNvSpPr/>
            <p:nvPr/>
          </p:nvSpPr>
          <p:spPr>
            <a:xfrm>
              <a:off x="2438975" y="2379225"/>
              <a:ext cx="46475" cy="15275"/>
            </a:xfrm>
            <a:custGeom>
              <a:avLst/>
              <a:gdLst/>
              <a:ahLst/>
              <a:cxnLst/>
              <a:rect l="l" t="t" r="r" b="b"/>
              <a:pathLst>
                <a:path w="1859" h="611" extrusionOk="0">
                  <a:moveTo>
                    <a:pt x="1047" y="1"/>
                  </a:moveTo>
                  <a:cubicBezTo>
                    <a:pt x="695" y="1"/>
                    <a:pt x="342" y="121"/>
                    <a:pt x="72" y="348"/>
                  </a:cubicBezTo>
                  <a:cubicBezTo>
                    <a:pt x="13" y="384"/>
                    <a:pt x="1" y="491"/>
                    <a:pt x="60" y="551"/>
                  </a:cubicBezTo>
                  <a:cubicBezTo>
                    <a:pt x="84" y="598"/>
                    <a:pt x="132" y="610"/>
                    <a:pt x="179" y="610"/>
                  </a:cubicBezTo>
                  <a:cubicBezTo>
                    <a:pt x="203" y="610"/>
                    <a:pt x="251" y="598"/>
                    <a:pt x="263" y="587"/>
                  </a:cubicBezTo>
                  <a:cubicBezTo>
                    <a:pt x="466" y="404"/>
                    <a:pt x="743" y="313"/>
                    <a:pt x="1020" y="313"/>
                  </a:cubicBezTo>
                  <a:cubicBezTo>
                    <a:pt x="1230" y="313"/>
                    <a:pt x="1441" y="365"/>
                    <a:pt x="1620" y="467"/>
                  </a:cubicBezTo>
                  <a:cubicBezTo>
                    <a:pt x="1642" y="475"/>
                    <a:pt x="1666" y="479"/>
                    <a:pt x="1690" y="479"/>
                  </a:cubicBezTo>
                  <a:cubicBezTo>
                    <a:pt x="1745" y="479"/>
                    <a:pt x="1801" y="458"/>
                    <a:pt x="1834" y="408"/>
                  </a:cubicBezTo>
                  <a:cubicBezTo>
                    <a:pt x="1858" y="325"/>
                    <a:pt x="1846" y="241"/>
                    <a:pt x="1775" y="194"/>
                  </a:cubicBezTo>
                  <a:cubicBezTo>
                    <a:pt x="1555" y="64"/>
                    <a:pt x="1301" y="1"/>
                    <a:pt x="1047" y="1"/>
                  </a:cubicBezTo>
                  <a:close/>
                </a:path>
              </a:pathLst>
            </a:custGeom>
            <a:solidFill>
              <a:srgbClr val="4F24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2"/>
            <p:cNvSpPr/>
            <p:nvPr/>
          </p:nvSpPr>
          <p:spPr>
            <a:xfrm>
              <a:off x="2350875" y="2384450"/>
              <a:ext cx="42000" cy="12725"/>
            </a:xfrm>
            <a:custGeom>
              <a:avLst/>
              <a:gdLst/>
              <a:ahLst/>
              <a:cxnLst/>
              <a:rect l="l" t="t" r="r" b="b"/>
              <a:pathLst>
                <a:path w="1680" h="509" extrusionOk="0">
                  <a:moveTo>
                    <a:pt x="864" y="1"/>
                  </a:moveTo>
                  <a:cubicBezTo>
                    <a:pt x="592" y="1"/>
                    <a:pt x="317" y="75"/>
                    <a:pt x="84" y="223"/>
                  </a:cubicBezTo>
                  <a:cubicBezTo>
                    <a:pt x="12" y="270"/>
                    <a:pt x="1" y="354"/>
                    <a:pt x="36" y="437"/>
                  </a:cubicBezTo>
                  <a:cubicBezTo>
                    <a:pt x="48" y="473"/>
                    <a:pt x="120" y="509"/>
                    <a:pt x="155" y="509"/>
                  </a:cubicBezTo>
                  <a:cubicBezTo>
                    <a:pt x="191" y="509"/>
                    <a:pt x="215" y="497"/>
                    <a:pt x="239" y="461"/>
                  </a:cubicBezTo>
                  <a:cubicBezTo>
                    <a:pt x="416" y="345"/>
                    <a:pt x="631" y="285"/>
                    <a:pt x="846" y="285"/>
                  </a:cubicBezTo>
                  <a:cubicBezTo>
                    <a:pt x="1050" y="285"/>
                    <a:pt x="1255" y="339"/>
                    <a:pt x="1429" y="449"/>
                  </a:cubicBezTo>
                  <a:cubicBezTo>
                    <a:pt x="1455" y="466"/>
                    <a:pt x="1481" y="474"/>
                    <a:pt x="1508" y="474"/>
                  </a:cubicBezTo>
                  <a:cubicBezTo>
                    <a:pt x="1555" y="474"/>
                    <a:pt x="1601" y="448"/>
                    <a:pt x="1632" y="401"/>
                  </a:cubicBezTo>
                  <a:cubicBezTo>
                    <a:pt x="1679" y="330"/>
                    <a:pt x="1667" y="235"/>
                    <a:pt x="1584" y="199"/>
                  </a:cubicBezTo>
                  <a:cubicBezTo>
                    <a:pt x="1371" y="66"/>
                    <a:pt x="1119" y="1"/>
                    <a:pt x="864" y="1"/>
                  </a:cubicBezTo>
                  <a:close/>
                </a:path>
              </a:pathLst>
            </a:custGeom>
            <a:solidFill>
              <a:srgbClr val="4F24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2"/>
            <p:cNvSpPr/>
            <p:nvPr/>
          </p:nvSpPr>
          <p:spPr>
            <a:xfrm>
              <a:off x="2397300" y="2430750"/>
              <a:ext cx="17900" cy="44400"/>
            </a:xfrm>
            <a:custGeom>
              <a:avLst/>
              <a:gdLst/>
              <a:ahLst/>
              <a:cxnLst/>
              <a:rect l="l" t="t" r="r" b="b"/>
              <a:pathLst>
                <a:path w="716" h="1776" extrusionOk="0">
                  <a:moveTo>
                    <a:pt x="242" y="0"/>
                  </a:moveTo>
                  <a:cubicBezTo>
                    <a:pt x="168" y="0"/>
                    <a:pt x="106" y="57"/>
                    <a:pt x="84" y="133"/>
                  </a:cubicBezTo>
                  <a:cubicBezTo>
                    <a:pt x="1" y="669"/>
                    <a:pt x="120" y="1240"/>
                    <a:pt x="418" y="1705"/>
                  </a:cubicBezTo>
                  <a:cubicBezTo>
                    <a:pt x="430" y="1752"/>
                    <a:pt x="489" y="1776"/>
                    <a:pt x="537" y="1776"/>
                  </a:cubicBezTo>
                  <a:cubicBezTo>
                    <a:pt x="549" y="1776"/>
                    <a:pt x="584" y="1776"/>
                    <a:pt x="620" y="1764"/>
                  </a:cubicBezTo>
                  <a:cubicBezTo>
                    <a:pt x="703" y="1716"/>
                    <a:pt x="715" y="1633"/>
                    <a:pt x="668" y="1550"/>
                  </a:cubicBezTo>
                  <a:cubicBezTo>
                    <a:pt x="418" y="1157"/>
                    <a:pt x="311" y="645"/>
                    <a:pt x="382" y="181"/>
                  </a:cubicBezTo>
                  <a:cubicBezTo>
                    <a:pt x="406" y="97"/>
                    <a:pt x="346" y="26"/>
                    <a:pt x="263" y="2"/>
                  </a:cubicBezTo>
                  <a:cubicBezTo>
                    <a:pt x="256" y="1"/>
                    <a:pt x="249" y="0"/>
                    <a:pt x="242" y="0"/>
                  </a:cubicBezTo>
                  <a:close/>
                </a:path>
              </a:pathLst>
            </a:custGeom>
            <a:solidFill>
              <a:srgbClr val="9C4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2"/>
            <p:cNvSpPr/>
            <p:nvPr/>
          </p:nvSpPr>
          <p:spPr>
            <a:xfrm>
              <a:off x="2426175" y="2460825"/>
              <a:ext cx="49750" cy="34575"/>
            </a:xfrm>
            <a:custGeom>
              <a:avLst/>
              <a:gdLst/>
              <a:ahLst/>
              <a:cxnLst/>
              <a:rect l="l" t="t" r="r" b="b"/>
              <a:pathLst>
                <a:path w="1990" h="1383" extrusionOk="0">
                  <a:moveTo>
                    <a:pt x="1813" y="0"/>
                  </a:moveTo>
                  <a:cubicBezTo>
                    <a:pt x="1762" y="0"/>
                    <a:pt x="1715" y="27"/>
                    <a:pt x="1692" y="73"/>
                  </a:cubicBezTo>
                  <a:cubicBezTo>
                    <a:pt x="1346" y="609"/>
                    <a:pt x="763" y="990"/>
                    <a:pt x="144" y="1085"/>
                  </a:cubicBezTo>
                  <a:cubicBezTo>
                    <a:pt x="60" y="1085"/>
                    <a:pt x="1" y="1168"/>
                    <a:pt x="25" y="1252"/>
                  </a:cubicBezTo>
                  <a:cubicBezTo>
                    <a:pt x="37" y="1323"/>
                    <a:pt x="96" y="1383"/>
                    <a:pt x="168" y="1383"/>
                  </a:cubicBezTo>
                  <a:cubicBezTo>
                    <a:pt x="179" y="1383"/>
                    <a:pt x="179" y="1383"/>
                    <a:pt x="179" y="1371"/>
                  </a:cubicBezTo>
                  <a:cubicBezTo>
                    <a:pt x="894" y="1264"/>
                    <a:pt x="1549" y="847"/>
                    <a:pt x="1942" y="240"/>
                  </a:cubicBezTo>
                  <a:cubicBezTo>
                    <a:pt x="1989" y="156"/>
                    <a:pt x="1965" y="73"/>
                    <a:pt x="1894" y="25"/>
                  </a:cubicBezTo>
                  <a:cubicBezTo>
                    <a:pt x="1869" y="8"/>
                    <a:pt x="1840" y="0"/>
                    <a:pt x="1813" y="0"/>
                  </a:cubicBezTo>
                  <a:close/>
                </a:path>
              </a:pathLst>
            </a:custGeom>
            <a:solidFill>
              <a:srgbClr val="9C4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2"/>
            <p:cNvSpPr/>
            <p:nvPr/>
          </p:nvSpPr>
          <p:spPr>
            <a:xfrm>
              <a:off x="2302650" y="2989775"/>
              <a:ext cx="433725" cy="758450"/>
            </a:xfrm>
            <a:custGeom>
              <a:avLst/>
              <a:gdLst/>
              <a:ahLst/>
              <a:cxnLst/>
              <a:rect l="l" t="t" r="r" b="b"/>
              <a:pathLst>
                <a:path w="17349" h="30338" extrusionOk="0">
                  <a:moveTo>
                    <a:pt x="16753" y="1"/>
                  </a:moveTo>
                  <a:cubicBezTo>
                    <a:pt x="12205" y="239"/>
                    <a:pt x="7585" y="1108"/>
                    <a:pt x="3204" y="2025"/>
                  </a:cubicBezTo>
                  <a:cubicBezTo>
                    <a:pt x="2680" y="9585"/>
                    <a:pt x="394" y="22611"/>
                    <a:pt x="1" y="30338"/>
                  </a:cubicBezTo>
                  <a:cubicBezTo>
                    <a:pt x="1510" y="30273"/>
                    <a:pt x="3012" y="30215"/>
                    <a:pt x="4558" y="30215"/>
                  </a:cubicBezTo>
                  <a:cubicBezTo>
                    <a:pt x="4999" y="30215"/>
                    <a:pt x="5445" y="30220"/>
                    <a:pt x="5894" y="30231"/>
                  </a:cubicBezTo>
                  <a:cubicBezTo>
                    <a:pt x="6490" y="26337"/>
                    <a:pt x="8978" y="15407"/>
                    <a:pt x="9823" y="9871"/>
                  </a:cubicBezTo>
                  <a:cubicBezTo>
                    <a:pt x="10038" y="16122"/>
                    <a:pt x="9978" y="24266"/>
                    <a:pt x="10157" y="29743"/>
                  </a:cubicBezTo>
                  <a:cubicBezTo>
                    <a:pt x="12300" y="29564"/>
                    <a:pt x="14443" y="29397"/>
                    <a:pt x="16193" y="28862"/>
                  </a:cubicBezTo>
                  <a:cubicBezTo>
                    <a:pt x="16872" y="22682"/>
                    <a:pt x="17348" y="13693"/>
                    <a:pt x="17348" y="6323"/>
                  </a:cubicBezTo>
                  <a:cubicBezTo>
                    <a:pt x="17348" y="3799"/>
                    <a:pt x="17229" y="1894"/>
                    <a:pt x="167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2"/>
            <p:cNvSpPr/>
            <p:nvPr/>
          </p:nvSpPr>
          <p:spPr>
            <a:xfrm>
              <a:off x="2353250" y="2534075"/>
              <a:ext cx="376275" cy="540850"/>
            </a:xfrm>
            <a:custGeom>
              <a:avLst/>
              <a:gdLst/>
              <a:ahLst/>
              <a:cxnLst/>
              <a:rect l="l" t="t" r="r" b="b"/>
              <a:pathLst>
                <a:path w="15051" h="21634" extrusionOk="0">
                  <a:moveTo>
                    <a:pt x="8847" y="0"/>
                  </a:moveTo>
                  <a:cubicBezTo>
                    <a:pt x="8847" y="0"/>
                    <a:pt x="7264" y="4513"/>
                    <a:pt x="5930" y="4513"/>
                  </a:cubicBezTo>
                  <a:cubicBezTo>
                    <a:pt x="4585" y="4513"/>
                    <a:pt x="4144" y="1239"/>
                    <a:pt x="4144" y="1239"/>
                  </a:cubicBezTo>
                  <a:cubicBezTo>
                    <a:pt x="4144" y="1239"/>
                    <a:pt x="513" y="2786"/>
                    <a:pt x="251" y="3882"/>
                  </a:cubicBezTo>
                  <a:cubicBezTo>
                    <a:pt x="1" y="4989"/>
                    <a:pt x="2120" y="21634"/>
                    <a:pt x="2120" y="21634"/>
                  </a:cubicBezTo>
                  <a:lnTo>
                    <a:pt x="14503" y="20562"/>
                  </a:lnTo>
                  <a:cubicBezTo>
                    <a:pt x="14503" y="20562"/>
                    <a:pt x="15050" y="2917"/>
                    <a:pt x="14431" y="1929"/>
                  </a:cubicBezTo>
                  <a:cubicBezTo>
                    <a:pt x="13800" y="953"/>
                    <a:pt x="8847" y="0"/>
                    <a:pt x="88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2"/>
            <p:cNvSpPr/>
            <p:nvPr/>
          </p:nvSpPr>
          <p:spPr>
            <a:xfrm>
              <a:off x="2271100" y="2604325"/>
              <a:ext cx="142600" cy="257175"/>
            </a:xfrm>
            <a:custGeom>
              <a:avLst/>
              <a:gdLst/>
              <a:ahLst/>
              <a:cxnLst/>
              <a:rect l="l" t="t" r="r" b="b"/>
              <a:pathLst>
                <a:path w="5704" h="10287" extrusionOk="0">
                  <a:moveTo>
                    <a:pt x="3930" y="0"/>
                  </a:moveTo>
                  <a:cubicBezTo>
                    <a:pt x="3037" y="357"/>
                    <a:pt x="1489" y="2917"/>
                    <a:pt x="1025" y="4537"/>
                  </a:cubicBezTo>
                  <a:cubicBezTo>
                    <a:pt x="584" y="6156"/>
                    <a:pt x="191" y="7799"/>
                    <a:pt x="1" y="9466"/>
                  </a:cubicBezTo>
                  <a:cubicBezTo>
                    <a:pt x="1286" y="10001"/>
                    <a:pt x="2696" y="10286"/>
                    <a:pt x="4092" y="10286"/>
                  </a:cubicBezTo>
                  <a:cubicBezTo>
                    <a:pt x="4249" y="10286"/>
                    <a:pt x="4405" y="10283"/>
                    <a:pt x="4561" y="10275"/>
                  </a:cubicBezTo>
                  <a:cubicBezTo>
                    <a:pt x="5108" y="7680"/>
                    <a:pt x="5704" y="5001"/>
                    <a:pt x="5216" y="2501"/>
                  </a:cubicBezTo>
                  <a:cubicBezTo>
                    <a:pt x="5001" y="1489"/>
                    <a:pt x="5025" y="524"/>
                    <a:pt x="3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2"/>
            <p:cNvSpPr/>
            <p:nvPr/>
          </p:nvSpPr>
          <p:spPr>
            <a:xfrm>
              <a:off x="2558650" y="2534375"/>
              <a:ext cx="214925" cy="551450"/>
            </a:xfrm>
            <a:custGeom>
              <a:avLst/>
              <a:gdLst/>
              <a:ahLst/>
              <a:cxnLst/>
              <a:rect l="l" t="t" r="r" b="b"/>
              <a:pathLst>
                <a:path w="8597" h="22058" extrusionOk="0">
                  <a:moveTo>
                    <a:pt x="929" y="0"/>
                  </a:moveTo>
                  <a:cubicBezTo>
                    <a:pt x="595" y="1679"/>
                    <a:pt x="357" y="3346"/>
                    <a:pt x="214" y="4989"/>
                  </a:cubicBezTo>
                  <a:cubicBezTo>
                    <a:pt x="72" y="6358"/>
                    <a:pt x="12" y="7727"/>
                    <a:pt x="0" y="9097"/>
                  </a:cubicBezTo>
                  <a:lnTo>
                    <a:pt x="0" y="9382"/>
                  </a:lnTo>
                  <a:cubicBezTo>
                    <a:pt x="0" y="9882"/>
                    <a:pt x="0" y="10406"/>
                    <a:pt x="12" y="10906"/>
                  </a:cubicBezTo>
                  <a:cubicBezTo>
                    <a:pt x="60" y="12145"/>
                    <a:pt x="131" y="13371"/>
                    <a:pt x="274" y="14597"/>
                  </a:cubicBezTo>
                  <a:cubicBezTo>
                    <a:pt x="345" y="15264"/>
                    <a:pt x="417" y="15955"/>
                    <a:pt x="524" y="16621"/>
                  </a:cubicBezTo>
                  <a:cubicBezTo>
                    <a:pt x="774" y="18336"/>
                    <a:pt x="1107" y="20050"/>
                    <a:pt x="1524" y="21789"/>
                  </a:cubicBezTo>
                  <a:cubicBezTo>
                    <a:pt x="2424" y="21968"/>
                    <a:pt x="3358" y="22057"/>
                    <a:pt x="4301" y="22057"/>
                  </a:cubicBezTo>
                  <a:cubicBezTo>
                    <a:pt x="5740" y="22057"/>
                    <a:pt x="7201" y="21849"/>
                    <a:pt x="8596" y="21432"/>
                  </a:cubicBezTo>
                  <a:cubicBezTo>
                    <a:pt x="7977" y="19396"/>
                    <a:pt x="7561" y="17276"/>
                    <a:pt x="7334" y="15193"/>
                  </a:cubicBezTo>
                  <a:cubicBezTo>
                    <a:pt x="7263" y="14526"/>
                    <a:pt x="7215" y="13847"/>
                    <a:pt x="7192" y="13169"/>
                  </a:cubicBezTo>
                  <a:cubicBezTo>
                    <a:pt x="7144" y="12073"/>
                    <a:pt x="7156" y="10966"/>
                    <a:pt x="7215" y="9871"/>
                  </a:cubicBezTo>
                  <a:cubicBezTo>
                    <a:pt x="7251" y="9323"/>
                    <a:pt x="7299" y="8787"/>
                    <a:pt x="7358" y="8227"/>
                  </a:cubicBezTo>
                  <a:cubicBezTo>
                    <a:pt x="7263" y="8073"/>
                    <a:pt x="7180" y="7918"/>
                    <a:pt x="7096" y="7751"/>
                  </a:cubicBezTo>
                  <a:cubicBezTo>
                    <a:pt x="6025" y="5632"/>
                    <a:pt x="5489" y="3382"/>
                    <a:pt x="5775" y="1084"/>
                  </a:cubicBezTo>
                  <a:cubicBezTo>
                    <a:pt x="5239" y="929"/>
                    <a:pt x="4751" y="774"/>
                    <a:pt x="4274" y="643"/>
                  </a:cubicBezTo>
                  <a:cubicBezTo>
                    <a:pt x="3846" y="524"/>
                    <a:pt x="3405" y="417"/>
                    <a:pt x="2965" y="334"/>
                  </a:cubicBezTo>
                  <a:cubicBezTo>
                    <a:pt x="2322" y="191"/>
                    <a:pt x="1667" y="96"/>
                    <a:pt x="929" y="0"/>
                  </a:cubicBezTo>
                  <a:close/>
                </a:path>
              </a:pathLst>
            </a:custGeom>
            <a:solidFill>
              <a:srgbClr val="FF9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2"/>
            <p:cNvSpPr/>
            <p:nvPr/>
          </p:nvSpPr>
          <p:spPr>
            <a:xfrm>
              <a:off x="2565775" y="2862975"/>
              <a:ext cx="176850" cy="86950"/>
            </a:xfrm>
            <a:custGeom>
              <a:avLst/>
              <a:gdLst/>
              <a:ahLst/>
              <a:cxnLst/>
              <a:rect l="l" t="t" r="r" b="b"/>
              <a:pathLst>
                <a:path w="7074" h="3478" extrusionOk="0">
                  <a:moveTo>
                    <a:pt x="6918" y="1"/>
                  </a:moveTo>
                  <a:cubicBezTo>
                    <a:pt x="4692" y="787"/>
                    <a:pt x="2358" y="1275"/>
                    <a:pt x="1" y="1453"/>
                  </a:cubicBezTo>
                  <a:cubicBezTo>
                    <a:pt x="72" y="2120"/>
                    <a:pt x="156" y="2811"/>
                    <a:pt x="251" y="3477"/>
                  </a:cubicBezTo>
                  <a:cubicBezTo>
                    <a:pt x="2573" y="3227"/>
                    <a:pt x="4859" y="2739"/>
                    <a:pt x="7073" y="2025"/>
                  </a:cubicBezTo>
                  <a:cubicBezTo>
                    <a:pt x="7002" y="1358"/>
                    <a:pt x="6954" y="668"/>
                    <a:pt x="6918" y="1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2"/>
            <p:cNvSpPr/>
            <p:nvPr/>
          </p:nvSpPr>
          <p:spPr>
            <a:xfrm>
              <a:off x="2559525" y="2728150"/>
              <a:ext cx="183675" cy="78900"/>
            </a:xfrm>
            <a:custGeom>
              <a:avLst/>
              <a:gdLst/>
              <a:ahLst/>
              <a:cxnLst/>
              <a:rect l="l" t="t" r="r" b="b"/>
              <a:pathLst>
                <a:path w="7347" h="3156" extrusionOk="0">
                  <a:moveTo>
                    <a:pt x="7097" y="0"/>
                  </a:moveTo>
                  <a:cubicBezTo>
                    <a:pt x="4835" y="798"/>
                    <a:pt x="2465" y="1250"/>
                    <a:pt x="72" y="1346"/>
                  </a:cubicBezTo>
                  <a:lnTo>
                    <a:pt x="1" y="1346"/>
                  </a:lnTo>
                  <a:lnTo>
                    <a:pt x="1" y="1631"/>
                  </a:lnTo>
                  <a:cubicBezTo>
                    <a:pt x="1" y="2131"/>
                    <a:pt x="1" y="2655"/>
                    <a:pt x="13" y="3155"/>
                  </a:cubicBezTo>
                  <a:cubicBezTo>
                    <a:pt x="2442" y="3048"/>
                    <a:pt x="4871" y="2691"/>
                    <a:pt x="7216" y="2096"/>
                  </a:cubicBezTo>
                  <a:cubicBezTo>
                    <a:pt x="7240" y="1548"/>
                    <a:pt x="7287" y="1012"/>
                    <a:pt x="7347" y="465"/>
                  </a:cubicBezTo>
                  <a:cubicBezTo>
                    <a:pt x="7264" y="298"/>
                    <a:pt x="7168" y="143"/>
                    <a:pt x="7097" y="0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2"/>
            <p:cNvSpPr/>
            <p:nvPr/>
          </p:nvSpPr>
          <p:spPr>
            <a:xfrm>
              <a:off x="2559525" y="2542700"/>
              <a:ext cx="106900" cy="226250"/>
            </a:xfrm>
            <a:custGeom>
              <a:avLst/>
              <a:gdLst/>
              <a:ahLst/>
              <a:cxnLst/>
              <a:rect l="l" t="t" r="r" b="b"/>
              <a:pathLst>
                <a:path w="4276" h="9050" extrusionOk="0">
                  <a:moveTo>
                    <a:pt x="2954" y="1"/>
                  </a:moveTo>
                  <a:cubicBezTo>
                    <a:pt x="2894" y="72"/>
                    <a:pt x="2835" y="132"/>
                    <a:pt x="2775" y="203"/>
                  </a:cubicBezTo>
                  <a:cubicBezTo>
                    <a:pt x="1680" y="1525"/>
                    <a:pt x="894" y="3061"/>
                    <a:pt x="203" y="4656"/>
                  </a:cubicBezTo>
                  <a:cubicBezTo>
                    <a:pt x="84" y="6025"/>
                    <a:pt x="13" y="7394"/>
                    <a:pt x="1" y="8764"/>
                  </a:cubicBezTo>
                  <a:lnTo>
                    <a:pt x="1" y="9049"/>
                  </a:lnTo>
                  <a:cubicBezTo>
                    <a:pt x="13" y="8942"/>
                    <a:pt x="37" y="8835"/>
                    <a:pt x="72" y="8752"/>
                  </a:cubicBezTo>
                  <a:cubicBezTo>
                    <a:pt x="918" y="5692"/>
                    <a:pt x="2346" y="2811"/>
                    <a:pt x="4275" y="298"/>
                  </a:cubicBezTo>
                  <a:cubicBezTo>
                    <a:pt x="3823" y="179"/>
                    <a:pt x="3394" y="72"/>
                    <a:pt x="2954" y="1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2"/>
            <p:cNvSpPr/>
            <p:nvPr/>
          </p:nvSpPr>
          <p:spPr>
            <a:xfrm>
              <a:off x="2337775" y="2561150"/>
              <a:ext cx="126225" cy="540575"/>
            </a:xfrm>
            <a:custGeom>
              <a:avLst/>
              <a:gdLst/>
              <a:ahLst/>
              <a:cxnLst/>
              <a:rect l="l" t="t" r="r" b="b"/>
              <a:pathLst>
                <a:path w="5049" h="21623" extrusionOk="0">
                  <a:moveTo>
                    <a:pt x="4858" y="1"/>
                  </a:moveTo>
                  <a:cubicBezTo>
                    <a:pt x="4251" y="120"/>
                    <a:pt x="3537" y="394"/>
                    <a:pt x="2882" y="715"/>
                  </a:cubicBezTo>
                  <a:cubicBezTo>
                    <a:pt x="2322" y="989"/>
                    <a:pt x="1787" y="1311"/>
                    <a:pt x="1358" y="1608"/>
                  </a:cubicBezTo>
                  <a:cubicBezTo>
                    <a:pt x="965" y="1894"/>
                    <a:pt x="667" y="2144"/>
                    <a:pt x="536" y="2323"/>
                  </a:cubicBezTo>
                  <a:cubicBezTo>
                    <a:pt x="1" y="3049"/>
                    <a:pt x="13" y="6025"/>
                    <a:pt x="239" y="8502"/>
                  </a:cubicBezTo>
                  <a:cubicBezTo>
                    <a:pt x="263" y="8883"/>
                    <a:pt x="310" y="9264"/>
                    <a:pt x="358" y="9621"/>
                  </a:cubicBezTo>
                  <a:cubicBezTo>
                    <a:pt x="382" y="9823"/>
                    <a:pt x="394" y="10050"/>
                    <a:pt x="429" y="10264"/>
                  </a:cubicBezTo>
                  <a:cubicBezTo>
                    <a:pt x="560" y="11443"/>
                    <a:pt x="656" y="12621"/>
                    <a:pt x="727" y="13800"/>
                  </a:cubicBezTo>
                  <a:cubicBezTo>
                    <a:pt x="763" y="14395"/>
                    <a:pt x="787" y="15003"/>
                    <a:pt x="798" y="15598"/>
                  </a:cubicBezTo>
                  <a:cubicBezTo>
                    <a:pt x="858" y="17539"/>
                    <a:pt x="810" y="19468"/>
                    <a:pt x="679" y="21384"/>
                  </a:cubicBezTo>
                  <a:cubicBezTo>
                    <a:pt x="1216" y="21544"/>
                    <a:pt x="1782" y="21623"/>
                    <a:pt x="2354" y="21623"/>
                  </a:cubicBezTo>
                  <a:cubicBezTo>
                    <a:pt x="3230" y="21623"/>
                    <a:pt x="4121" y="21440"/>
                    <a:pt x="4942" y="21087"/>
                  </a:cubicBezTo>
                  <a:cubicBezTo>
                    <a:pt x="5049" y="19468"/>
                    <a:pt x="4966" y="17872"/>
                    <a:pt x="4847" y="16300"/>
                  </a:cubicBezTo>
                  <a:cubicBezTo>
                    <a:pt x="4787" y="15669"/>
                    <a:pt x="4727" y="15062"/>
                    <a:pt x="4668" y="14455"/>
                  </a:cubicBezTo>
                  <a:cubicBezTo>
                    <a:pt x="4525" y="13110"/>
                    <a:pt x="4358" y="11788"/>
                    <a:pt x="4227" y="10466"/>
                  </a:cubicBezTo>
                  <a:cubicBezTo>
                    <a:pt x="4204" y="10359"/>
                    <a:pt x="4204" y="10252"/>
                    <a:pt x="4192" y="10133"/>
                  </a:cubicBezTo>
                  <a:cubicBezTo>
                    <a:pt x="4168" y="9883"/>
                    <a:pt x="4144" y="9633"/>
                    <a:pt x="4120" y="9371"/>
                  </a:cubicBezTo>
                  <a:cubicBezTo>
                    <a:pt x="4108" y="9073"/>
                    <a:pt x="4073" y="8764"/>
                    <a:pt x="4061" y="8466"/>
                  </a:cubicBezTo>
                  <a:cubicBezTo>
                    <a:pt x="4001" y="7430"/>
                    <a:pt x="3965" y="6371"/>
                    <a:pt x="4001" y="5335"/>
                  </a:cubicBezTo>
                  <a:cubicBezTo>
                    <a:pt x="4061" y="3513"/>
                    <a:pt x="4311" y="1727"/>
                    <a:pt x="4858" y="1"/>
                  </a:cubicBezTo>
                  <a:close/>
                </a:path>
              </a:pathLst>
            </a:custGeom>
            <a:solidFill>
              <a:srgbClr val="FF9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2"/>
            <p:cNvSpPr/>
            <p:nvPr/>
          </p:nvSpPr>
          <p:spPr>
            <a:xfrm>
              <a:off x="2343725" y="2772800"/>
              <a:ext cx="98850" cy="48300"/>
            </a:xfrm>
            <a:custGeom>
              <a:avLst/>
              <a:gdLst/>
              <a:ahLst/>
              <a:cxnLst/>
              <a:rect l="l" t="t" r="r" b="b"/>
              <a:pathLst>
                <a:path w="3954" h="1932" extrusionOk="0">
                  <a:moveTo>
                    <a:pt x="3823" y="0"/>
                  </a:moveTo>
                  <a:cubicBezTo>
                    <a:pt x="3656" y="12"/>
                    <a:pt x="3477" y="36"/>
                    <a:pt x="3323" y="60"/>
                  </a:cubicBezTo>
                  <a:cubicBezTo>
                    <a:pt x="2802" y="109"/>
                    <a:pt x="2286" y="133"/>
                    <a:pt x="1775" y="133"/>
                  </a:cubicBezTo>
                  <a:cubicBezTo>
                    <a:pt x="1177" y="133"/>
                    <a:pt x="585" y="100"/>
                    <a:pt x="1" y="36"/>
                  </a:cubicBezTo>
                  <a:lnTo>
                    <a:pt x="1" y="36"/>
                  </a:lnTo>
                  <a:cubicBezTo>
                    <a:pt x="25" y="417"/>
                    <a:pt x="72" y="786"/>
                    <a:pt x="120" y="1143"/>
                  </a:cubicBezTo>
                  <a:cubicBezTo>
                    <a:pt x="144" y="1369"/>
                    <a:pt x="179" y="1596"/>
                    <a:pt x="191" y="1798"/>
                  </a:cubicBezTo>
                  <a:cubicBezTo>
                    <a:pt x="713" y="1887"/>
                    <a:pt x="1240" y="1931"/>
                    <a:pt x="1767" y="1931"/>
                  </a:cubicBezTo>
                  <a:cubicBezTo>
                    <a:pt x="2504" y="1931"/>
                    <a:pt x="3239" y="1846"/>
                    <a:pt x="3954" y="1679"/>
                  </a:cubicBezTo>
                  <a:lnTo>
                    <a:pt x="3882" y="905"/>
                  </a:lnTo>
                  <a:cubicBezTo>
                    <a:pt x="3847" y="607"/>
                    <a:pt x="3835" y="298"/>
                    <a:pt x="3823" y="0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2"/>
            <p:cNvSpPr/>
            <p:nvPr/>
          </p:nvSpPr>
          <p:spPr>
            <a:xfrm>
              <a:off x="2355925" y="2905250"/>
              <a:ext cx="102725" cy="64125"/>
            </a:xfrm>
            <a:custGeom>
              <a:avLst/>
              <a:gdLst/>
              <a:ahLst/>
              <a:cxnLst/>
              <a:rect l="l" t="t" r="r" b="b"/>
              <a:pathLst>
                <a:path w="4109" h="2565" extrusionOk="0">
                  <a:moveTo>
                    <a:pt x="1" y="0"/>
                  </a:moveTo>
                  <a:cubicBezTo>
                    <a:pt x="37" y="620"/>
                    <a:pt x="61" y="1215"/>
                    <a:pt x="72" y="1822"/>
                  </a:cubicBezTo>
                  <a:cubicBezTo>
                    <a:pt x="608" y="1965"/>
                    <a:pt x="1144" y="2108"/>
                    <a:pt x="1680" y="2239"/>
                  </a:cubicBezTo>
                  <a:cubicBezTo>
                    <a:pt x="2251" y="2382"/>
                    <a:pt x="2823" y="2536"/>
                    <a:pt x="3406" y="2560"/>
                  </a:cubicBezTo>
                  <a:cubicBezTo>
                    <a:pt x="3470" y="2563"/>
                    <a:pt x="3534" y="2565"/>
                    <a:pt x="3597" y="2565"/>
                  </a:cubicBezTo>
                  <a:cubicBezTo>
                    <a:pt x="3771" y="2565"/>
                    <a:pt x="3943" y="2554"/>
                    <a:pt x="4109" y="2536"/>
                  </a:cubicBezTo>
                  <a:cubicBezTo>
                    <a:pt x="4061" y="1905"/>
                    <a:pt x="4001" y="1298"/>
                    <a:pt x="3930" y="667"/>
                  </a:cubicBezTo>
                  <a:cubicBezTo>
                    <a:pt x="2608" y="655"/>
                    <a:pt x="1263" y="429"/>
                    <a:pt x="1" y="0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2"/>
            <p:cNvSpPr/>
            <p:nvPr/>
          </p:nvSpPr>
          <p:spPr>
            <a:xfrm>
              <a:off x="2371125" y="2578725"/>
              <a:ext cx="69675" cy="216725"/>
            </a:xfrm>
            <a:custGeom>
              <a:avLst/>
              <a:gdLst/>
              <a:ahLst/>
              <a:cxnLst/>
              <a:rect l="l" t="t" r="r" b="b"/>
              <a:pathLst>
                <a:path w="2787" h="8669" extrusionOk="0">
                  <a:moveTo>
                    <a:pt x="1536" y="0"/>
                  </a:moveTo>
                  <a:cubicBezTo>
                    <a:pt x="977" y="286"/>
                    <a:pt x="417" y="608"/>
                    <a:pt x="0" y="905"/>
                  </a:cubicBezTo>
                  <a:cubicBezTo>
                    <a:pt x="155" y="3334"/>
                    <a:pt x="929" y="5727"/>
                    <a:pt x="2203" y="7811"/>
                  </a:cubicBezTo>
                  <a:cubicBezTo>
                    <a:pt x="2405" y="8108"/>
                    <a:pt x="2584" y="8394"/>
                    <a:pt x="2786" y="8668"/>
                  </a:cubicBezTo>
                  <a:cubicBezTo>
                    <a:pt x="2751" y="8370"/>
                    <a:pt x="2739" y="8061"/>
                    <a:pt x="2715" y="7763"/>
                  </a:cubicBezTo>
                  <a:cubicBezTo>
                    <a:pt x="2655" y="6727"/>
                    <a:pt x="2620" y="5668"/>
                    <a:pt x="2655" y="4632"/>
                  </a:cubicBezTo>
                  <a:cubicBezTo>
                    <a:pt x="2000" y="3167"/>
                    <a:pt x="1608" y="1596"/>
                    <a:pt x="1536" y="0"/>
                  </a:cubicBezTo>
                  <a:close/>
                </a:path>
              </a:pathLst>
            </a:custGeom>
            <a:solidFill>
              <a:srgbClr val="FDD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2"/>
            <p:cNvSpPr/>
            <p:nvPr/>
          </p:nvSpPr>
          <p:spPr>
            <a:xfrm>
              <a:off x="2015425" y="2723075"/>
              <a:ext cx="548300" cy="470025"/>
            </a:xfrm>
            <a:custGeom>
              <a:avLst/>
              <a:gdLst/>
              <a:ahLst/>
              <a:cxnLst/>
              <a:rect l="l" t="t" r="r" b="b"/>
              <a:pathLst>
                <a:path w="21932" h="18801" extrusionOk="0">
                  <a:moveTo>
                    <a:pt x="17586" y="1"/>
                  </a:moveTo>
                  <a:cubicBezTo>
                    <a:pt x="17586" y="1"/>
                    <a:pt x="11813" y="2511"/>
                    <a:pt x="6345" y="2511"/>
                  </a:cubicBezTo>
                  <a:cubicBezTo>
                    <a:pt x="4768" y="2511"/>
                    <a:pt x="3215" y="2302"/>
                    <a:pt x="1834" y="1763"/>
                  </a:cubicBezTo>
                  <a:cubicBezTo>
                    <a:pt x="1179" y="1513"/>
                    <a:pt x="572" y="1191"/>
                    <a:pt x="0" y="775"/>
                  </a:cubicBezTo>
                  <a:lnTo>
                    <a:pt x="0" y="775"/>
                  </a:lnTo>
                  <a:lnTo>
                    <a:pt x="5441" y="16741"/>
                  </a:lnTo>
                  <a:cubicBezTo>
                    <a:pt x="7718" y="18049"/>
                    <a:pt x="10196" y="18801"/>
                    <a:pt x="12691" y="18801"/>
                  </a:cubicBezTo>
                  <a:cubicBezTo>
                    <a:pt x="15873" y="18801"/>
                    <a:pt x="19082" y="17578"/>
                    <a:pt x="21932" y="14729"/>
                  </a:cubicBezTo>
                  <a:cubicBezTo>
                    <a:pt x="21932" y="14729"/>
                    <a:pt x="21741" y="14229"/>
                    <a:pt x="21467" y="13407"/>
                  </a:cubicBezTo>
                  <a:cubicBezTo>
                    <a:pt x="20443" y="10455"/>
                    <a:pt x="18062" y="3346"/>
                    <a:pt x="17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2"/>
            <p:cNvSpPr/>
            <p:nvPr/>
          </p:nvSpPr>
          <p:spPr>
            <a:xfrm>
              <a:off x="2015425" y="2742425"/>
              <a:ext cx="548300" cy="450675"/>
            </a:xfrm>
            <a:custGeom>
              <a:avLst/>
              <a:gdLst/>
              <a:ahLst/>
              <a:cxnLst/>
              <a:rect l="l" t="t" r="r" b="b"/>
              <a:pathLst>
                <a:path w="21932" h="18027" extrusionOk="0">
                  <a:moveTo>
                    <a:pt x="0" y="1"/>
                  </a:moveTo>
                  <a:lnTo>
                    <a:pt x="5441" y="15967"/>
                  </a:lnTo>
                  <a:cubicBezTo>
                    <a:pt x="7718" y="17275"/>
                    <a:pt x="10196" y="18027"/>
                    <a:pt x="12691" y="18027"/>
                  </a:cubicBezTo>
                  <a:cubicBezTo>
                    <a:pt x="15873" y="18027"/>
                    <a:pt x="19082" y="16804"/>
                    <a:pt x="21932" y="13955"/>
                  </a:cubicBezTo>
                  <a:cubicBezTo>
                    <a:pt x="21932" y="13955"/>
                    <a:pt x="21741" y="13455"/>
                    <a:pt x="21467" y="12645"/>
                  </a:cubicBezTo>
                  <a:cubicBezTo>
                    <a:pt x="20300" y="13240"/>
                    <a:pt x="19074" y="13717"/>
                    <a:pt x="17800" y="14026"/>
                  </a:cubicBezTo>
                  <a:cubicBezTo>
                    <a:pt x="16677" y="14301"/>
                    <a:pt x="15515" y="14463"/>
                    <a:pt x="14360" y="14463"/>
                  </a:cubicBezTo>
                  <a:cubicBezTo>
                    <a:pt x="13066" y="14463"/>
                    <a:pt x="11781" y="14260"/>
                    <a:pt x="10573" y="13788"/>
                  </a:cubicBezTo>
                  <a:cubicBezTo>
                    <a:pt x="7858" y="12752"/>
                    <a:pt x="5775" y="10454"/>
                    <a:pt x="4394" y="7918"/>
                  </a:cubicBezTo>
                  <a:cubicBezTo>
                    <a:pt x="3215" y="5751"/>
                    <a:pt x="2489" y="3370"/>
                    <a:pt x="1834" y="989"/>
                  </a:cubicBezTo>
                  <a:cubicBezTo>
                    <a:pt x="1179" y="739"/>
                    <a:pt x="572" y="417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2"/>
            <p:cNvSpPr/>
            <p:nvPr/>
          </p:nvSpPr>
          <p:spPr>
            <a:xfrm>
              <a:off x="2047275" y="2890375"/>
              <a:ext cx="74725" cy="44300"/>
            </a:xfrm>
            <a:custGeom>
              <a:avLst/>
              <a:gdLst/>
              <a:ahLst/>
              <a:cxnLst/>
              <a:rect l="l" t="t" r="r" b="b"/>
              <a:pathLst>
                <a:path w="2989" h="1772" extrusionOk="0">
                  <a:moveTo>
                    <a:pt x="488" y="0"/>
                  </a:moveTo>
                  <a:cubicBezTo>
                    <a:pt x="334" y="0"/>
                    <a:pt x="191" y="60"/>
                    <a:pt x="95" y="179"/>
                  </a:cubicBezTo>
                  <a:cubicBezTo>
                    <a:pt x="0" y="322"/>
                    <a:pt x="0" y="500"/>
                    <a:pt x="60" y="655"/>
                  </a:cubicBezTo>
                  <a:cubicBezTo>
                    <a:pt x="119" y="810"/>
                    <a:pt x="203" y="941"/>
                    <a:pt x="310" y="1072"/>
                  </a:cubicBezTo>
                  <a:cubicBezTo>
                    <a:pt x="1155" y="1393"/>
                    <a:pt x="1727" y="1560"/>
                    <a:pt x="2274" y="1727"/>
                  </a:cubicBezTo>
                  <a:cubicBezTo>
                    <a:pt x="2369" y="1752"/>
                    <a:pt x="2457" y="1772"/>
                    <a:pt x="2548" y="1772"/>
                  </a:cubicBezTo>
                  <a:cubicBezTo>
                    <a:pt x="2583" y="1772"/>
                    <a:pt x="2619" y="1769"/>
                    <a:pt x="2655" y="1762"/>
                  </a:cubicBezTo>
                  <a:cubicBezTo>
                    <a:pt x="2798" y="1727"/>
                    <a:pt x="2917" y="1643"/>
                    <a:pt x="2941" y="1512"/>
                  </a:cubicBezTo>
                  <a:cubicBezTo>
                    <a:pt x="2989" y="1310"/>
                    <a:pt x="2858" y="1155"/>
                    <a:pt x="2715" y="1036"/>
                  </a:cubicBezTo>
                  <a:cubicBezTo>
                    <a:pt x="2203" y="572"/>
                    <a:pt x="1548" y="334"/>
                    <a:pt x="905" y="107"/>
                  </a:cubicBezTo>
                  <a:cubicBezTo>
                    <a:pt x="774" y="48"/>
                    <a:pt x="631" y="0"/>
                    <a:pt x="488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2"/>
            <p:cNvSpPr/>
            <p:nvPr/>
          </p:nvSpPr>
          <p:spPr>
            <a:xfrm>
              <a:off x="2055600" y="2921625"/>
              <a:ext cx="75025" cy="44025"/>
            </a:xfrm>
            <a:custGeom>
              <a:avLst/>
              <a:gdLst/>
              <a:ahLst/>
              <a:cxnLst/>
              <a:rect l="l" t="t" r="r" b="b"/>
              <a:pathLst>
                <a:path w="3001" h="1761" extrusionOk="0">
                  <a:moveTo>
                    <a:pt x="501" y="0"/>
                  </a:moveTo>
                  <a:cubicBezTo>
                    <a:pt x="346" y="0"/>
                    <a:pt x="203" y="60"/>
                    <a:pt x="108" y="179"/>
                  </a:cubicBezTo>
                  <a:cubicBezTo>
                    <a:pt x="1" y="322"/>
                    <a:pt x="1" y="500"/>
                    <a:pt x="60" y="655"/>
                  </a:cubicBezTo>
                  <a:cubicBezTo>
                    <a:pt x="120" y="810"/>
                    <a:pt x="215" y="941"/>
                    <a:pt x="322" y="1072"/>
                  </a:cubicBezTo>
                  <a:cubicBezTo>
                    <a:pt x="1167" y="1405"/>
                    <a:pt x="1715" y="1584"/>
                    <a:pt x="2287" y="1715"/>
                  </a:cubicBezTo>
                  <a:cubicBezTo>
                    <a:pt x="2381" y="1741"/>
                    <a:pt x="2469" y="1760"/>
                    <a:pt x="2560" y="1760"/>
                  </a:cubicBezTo>
                  <a:cubicBezTo>
                    <a:pt x="2595" y="1760"/>
                    <a:pt x="2631" y="1757"/>
                    <a:pt x="2668" y="1751"/>
                  </a:cubicBezTo>
                  <a:cubicBezTo>
                    <a:pt x="2799" y="1715"/>
                    <a:pt x="2918" y="1631"/>
                    <a:pt x="2953" y="1489"/>
                  </a:cubicBezTo>
                  <a:cubicBezTo>
                    <a:pt x="3001" y="1298"/>
                    <a:pt x="2858" y="1131"/>
                    <a:pt x="2727" y="1012"/>
                  </a:cubicBezTo>
                  <a:cubicBezTo>
                    <a:pt x="2203" y="560"/>
                    <a:pt x="1548" y="310"/>
                    <a:pt x="917" y="96"/>
                  </a:cubicBezTo>
                  <a:cubicBezTo>
                    <a:pt x="774" y="48"/>
                    <a:pt x="644" y="0"/>
                    <a:pt x="501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2"/>
            <p:cNvSpPr/>
            <p:nvPr/>
          </p:nvSpPr>
          <p:spPr>
            <a:xfrm>
              <a:off x="2062450" y="2950800"/>
              <a:ext cx="74725" cy="43850"/>
            </a:xfrm>
            <a:custGeom>
              <a:avLst/>
              <a:gdLst/>
              <a:ahLst/>
              <a:cxnLst/>
              <a:rect l="l" t="t" r="r" b="b"/>
              <a:pathLst>
                <a:path w="2989" h="1754" extrusionOk="0">
                  <a:moveTo>
                    <a:pt x="489" y="0"/>
                  </a:moveTo>
                  <a:cubicBezTo>
                    <a:pt x="346" y="0"/>
                    <a:pt x="191" y="60"/>
                    <a:pt x="108" y="179"/>
                  </a:cubicBezTo>
                  <a:cubicBezTo>
                    <a:pt x="0" y="310"/>
                    <a:pt x="0" y="488"/>
                    <a:pt x="60" y="655"/>
                  </a:cubicBezTo>
                  <a:cubicBezTo>
                    <a:pt x="119" y="798"/>
                    <a:pt x="203" y="941"/>
                    <a:pt x="310" y="1072"/>
                  </a:cubicBezTo>
                  <a:cubicBezTo>
                    <a:pt x="1155" y="1393"/>
                    <a:pt x="1727" y="1572"/>
                    <a:pt x="2275" y="1715"/>
                  </a:cubicBezTo>
                  <a:cubicBezTo>
                    <a:pt x="2366" y="1731"/>
                    <a:pt x="2463" y="1754"/>
                    <a:pt x="2553" y="1754"/>
                  </a:cubicBezTo>
                  <a:cubicBezTo>
                    <a:pt x="2593" y="1754"/>
                    <a:pt x="2631" y="1749"/>
                    <a:pt x="2667" y="1738"/>
                  </a:cubicBezTo>
                  <a:cubicBezTo>
                    <a:pt x="2798" y="1715"/>
                    <a:pt x="2917" y="1619"/>
                    <a:pt x="2941" y="1488"/>
                  </a:cubicBezTo>
                  <a:cubicBezTo>
                    <a:pt x="2989" y="1298"/>
                    <a:pt x="2858" y="1131"/>
                    <a:pt x="2727" y="1012"/>
                  </a:cubicBezTo>
                  <a:cubicBezTo>
                    <a:pt x="2203" y="548"/>
                    <a:pt x="1548" y="310"/>
                    <a:pt x="905" y="83"/>
                  </a:cubicBezTo>
                  <a:cubicBezTo>
                    <a:pt x="774" y="36"/>
                    <a:pt x="643" y="0"/>
                    <a:pt x="489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2"/>
            <p:cNvSpPr/>
            <p:nvPr/>
          </p:nvSpPr>
          <p:spPr>
            <a:xfrm>
              <a:off x="2065725" y="2981450"/>
              <a:ext cx="74725" cy="44025"/>
            </a:xfrm>
            <a:custGeom>
              <a:avLst/>
              <a:gdLst/>
              <a:ahLst/>
              <a:cxnLst/>
              <a:rect l="l" t="t" r="r" b="b"/>
              <a:pathLst>
                <a:path w="2989" h="1761" extrusionOk="0">
                  <a:moveTo>
                    <a:pt x="489" y="0"/>
                  </a:moveTo>
                  <a:cubicBezTo>
                    <a:pt x="346" y="0"/>
                    <a:pt x="191" y="72"/>
                    <a:pt x="108" y="191"/>
                  </a:cubicBezTo>
                  <a:cubicBezTo>
                    <a:pt x="0" y="322"/>
                    <a:pt x="0" y="501"/>
                    <a:pt x="60" y="667"/>
                  </a:cubicBezTo>
                  <a:cubicBezTo>
                    <a:pt x="119" y="810"/>
                    <a:pt x="215" y="941"/>
                    <a:pt x="310" y="1084"/>
                  </a:cubicBezTo>
                  <a:cubicBezTo>
                    <a:pt x="1167" y="1405"/>
                    <a:pt x="1727" y="1584"/>
                    <a:pt x="2274" y="1715"/>
                  </a:cubicBezTo>
                  <a:cubicBezTo>
                    <a:pt x="2377" y="1741"/>
                    <a:pt x="2468" y="1760"/>
                    <a:pt x="2560" y="1760"/>
                  </a:cubicBezTo>
                  <a:cubicBezTo>
                    <a:pt x="2595" y="1760"/>
                    <a:pt x="2631" y="1757"/>
                    <a:pt x="2667" y="1751"/>
                  </a:cubicBezTo>
                  <a:cubicBezTo>
                    <a:pt x="2798" y="1715"/>
                    <a:pt x="2917" y="1632"/>
                    <a:pt x="2953" y="1501"/>
                  </a:cubicBezTo>
                  <a:cubicBezTo>
                    <a:pt x="2989" y="1298"/>
                    <a:pt x="2858" y="1143"/>
                    <a:pt x="2727" y="1024"/>
                  </a:cubicBezTo>
                  <a:cubicBezTo>
                    <a:pt x="2203" y="560"/>
                    <a:pt x="1548" y="322"/>
                    <a:pt x="905" y="96"/>
                  </a:cubicBezTo>
                  <a:cubicBezTo>
                    <a:pt x="774" y="48"/>
                    <a:pt x="643" y="0"/>
                    <a:pt x="489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2"/>
            <p:cNvSpPr/>
            <p:nvPr/>
          </p:nvSpPr>
          <p:spPr>
            <a:xfrm>
              <a:off x="2558350" y="2786475"/>
              <a:ext cx="227725" cy="203850"/>
            </a:xfrm>
            <a:custGeom>
              <a:avLst/>
              <a:gdLst/>
              <a:ahLst/>
              <a:cxnLst/>
              <a:rect l="l" t="t" r="r" b="b"/>
              <a:pathLst>
                <a:path w="9109" h="8154" extrusionOk="0">
                  <a:moveTo>
                    <a:pt x="8632" y="1"/>
                  </a:moveTo>
                  <a:cubicBezTo>
                    <a:pt x="7382" y="537"/>
                    <a:pt x="6096" y="882"/>
                    <a:pt x="4798" y="1072"/>
                  </a:cubicBezTo>
                  <a:cubicBezTo>
                    <a:pt x="4882" y="2061"/>
                    <a:pt x="5120" y="3144"/>
                    <a:pt x="5096" y="3716"/>
                  </a:cubicBezTo>
                  <a:cubicBezTo>
                    <a:pt x="5096" y="3847"/>
                    <a:pt x="5060" y="3930"/>
                    <a:pt x="5037" y="4013"/>
                  </a:cubicBezTo>
                  <a:cubicBezTo>
                    <a:pt x="4858" y="4311"/>
                    <a:pt x="2072" y="5323"/>
                    <a:pt x="24" y="5799"/>
                  </a:cubicBezTo>
                  <a:cubicBezTo>
                    <a:pt x="0" y="6704"/>
                    <a:pt x="131" y="7347"/>
                    <a:pt x="191" y="8121"/>
                  </a:cubicBezTo>
                  <a:cubicBezTo>
                    <a:pt x="651" y="8142"/>
                    <a:pt x="1143" y="8153"/>
                    <a:pt x="1651" y="8153"/>
                  </a:cubicBezTo>
                  <a:cubicBezTo>
                    <a:pt x="4534" y="8153"/>
                    <a:pt x="7910" y="7807"/>
                    <a:pt x="8608" y="7109"/>
                  </a:cubicBezTo>
                  <a:cubicBezTo>
                    <a:pt x="9109" y="6609"/>
                    <a:pt x="8989" y="3978"/>
                    <a:pt x="8870" y="2608"/>
                  </a:cubicBezTo>
                  <a:cubicBezTo>
                    <a:pt x="8775" y="1751"/>
                    <a:pt x="8704" y="870"/>
                    <a:pt x="8632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2"/>
            <p:cNvSpPr/>
            <p:nvPr/>
          </p:nvSpPr>
          <p:spPr>
            <a:xfrm>
              <a:off x="2678300" y="2786475"/>
              <a:ext cx="101825" cy="92900"/>
            </a:xfrm>
            <a:custGeom>
              <a:avLst/>
              <a:gdLst/>
              <a:ahLst/>
              <a:cxnLst/>
              <a:rect l="l" t="t" r="r" b="b"/>
              <a:pathLst>
                <a:path w="4073" h="3716" extrusionOk="0">
                  <a:moveTo>
                    <a:pt x="3834" y="1"/>
                  </a:moveTo>
                  <a:cubicBezTo>
                    <a:pt x="2584" y="537"/>
                    <a:pt x="1298" y="882"/>
                    <a:pt x="0" y="1072"/>
                  </a:cubicBezTo>
                  <a:cubicBezTo>
                    <a:pt x="84" y="2061"/>
                    <a:pt x="322" y="3144"/>
                    <a:pt x="298" y="3716"/>
                  </a:cubicBezTo>
                  <a:cubicBezTo>
                    <a:pt x="1620" y="3632"/>
                    <a:pt x="2929" y="3263"/>
                    <a:pt x="4072" y="2608"/>
                  </a:cubicBezTo>
                  <a:cubicBezTo>
                    <a:pt x="3977" y="1751"/>
                    <a:pt x="3906" y="870"/>
                    <a:pt x="3834" y="1"/>
                  </a:cubicBezTo>
                  <a:close/>
                </a:path>
              </a:pathLst>
            </a:custGeom>
            <a:solidFill>
              <a:srgbClr val="968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2"/>
            <p:cNvSpPr/>
            <p:nvPr/>
          </p:nvSpPr>
          <p:spPr>
            <a:xfrm>
              <a:off x="2438100" y="2892650"/>
              <a:ext cx="135150" cy="129450"/>
            </a:xfrm>
            <a:custGeom>
              <a:avLst/>
              <a:gdLst/>
              <a:ahLst/>
              <a:cxnLst/>
              <a:rect l="l" t="t" r="r" b="b"/>
              <a:pathLst>
                <a:path w="5406" h="5178" extrusionOk="0">
                  <a:moveTo>
                    <a:pt x="2401" y="1"/>
                  </a:moveTo>
                  <a:cubicBezTo>
                    <a:pt x="1983" y="1"/>
                    <a:pt x="1277" y="314"/>
                    <a:pt x="869" y="671"/>
                  </a:cubicBezTo>
                  <a:cubicBezTo>
                    <a:pt x="405" y="1088"/>
                    <a:pt x="95" y="1671"/>
                    <a:pt x="24" y="2290"/>
                  </a:cubicBezTo>
                  <a:cubicBezTo>
                    <a:pt x="0" y="2350"/>
                    <a:pt x="0" y="2421"/>
                    <a:pt x="36" y="2469"/>
                  </a:cubicBezTo>
                  <a:cubicBezTo>
                    <a:pt x="72" y="2541"/>
                    <a:pt x="155" y="2578"/>
                    <a:pt x="239" y="2578"/>
                  </a:cubicBezTo>
                  <a:cubicBezTo>
                    <a:pt x="295" y="2578"/>
                    <a:pt x="350" y="2562"/>
                    <a:pt x="393" y="2529"/>
                  </a:cubicBezTo>
                  <a:cubicBezTo>
                    <a:pt x="512" y="2457"/>
                    <a:pt x="572" y="2326"/>
                    <a:pt x="631" y="2207"/>
                  </a:cubicBezTo>
                  <a:cubicBezTo>
                    <a:pt x="953" y="1612"/>
                    <a:pt x="1560" y="1195"/>
                    <a:pt x="2262" y="1100"/>
                  </a:cubicBezTo>
                  <a:lnTo>
                    <a:pt x="2262" y="1100"/>
                  </a:lnTo>
                  <a:cubicBezTo>
                    <a:pt x="1453" y="1493"/>
                    <a:pt x="798" y="2219"/>
                    <a:pt x="500" y="3064"/>
                  </a:cubicBezTo>
                  <a:cubicBezTo>
                    <a:pt x="441" y="3231"/>
                    <a:pt x="405" y="3457"/>
                    <a:pt x="560" y="3552"/>
                  </a:cubicBezTo>
                  <a:cubicBezTo>
                    <a:pt x="600" y="3583"/>
                    <a:pt x="646" y="3595"/>
                    <a:pt x="695" y="3595"/>
                  </a:cubicBezTo>
                  <a:cubicBezTo>
                    <a:pt x="819" y="3595"/>
                    <a:pt x="961" y="3517"/>
                    <a:pt x="1072" y="3457"/>
                  </a:cubicBezTo>
                  <a:cubicBezTo>
                    <a:pt x="1405" y="2826"/>
                    <a:pt x="1965" y="2338"/>
                    <a:pt x="2679" y="2052"/>
                  </a:cubicBezTo>
                  <a:lnTo>
                    <a:pt x="2679" y="2052"/>
                  </a:lnTo>
                  <a:cubicBezTo>
                    <a:pt x="1977" y="2481"/>
                    <a:pt x="1405" y="3100"/>
                    <a:pt x="1012" y="3826"/>
                  </a:cubicBezTo>
                  <a:cubicBezTo>
                    <a:pt x="953" y="3933"/>
                    <a:pt x="905" y="4053"/>
                    <a:pt x="929" y="4172"/>
                  </a:cubicBezTo>
                  <a:cubicBezTo>
                    <a:pt x="939" y="4272"/>
                    <a:pt x="1025" y="4373"/>
                    <a:pt x="1124" y="4373"/>
                  </a:cubicBezTo>
                  <a:cubicBezTo>
                    <a:pt x="1142" y="4373"/>
                    <a:pt x="1160" y="4369"/>
                    <a:pt x="1179" y="4362"/>
                  </a:cubicBezTo>
                  <a:cubicBezTo>
                    <a:pt x="1226" y="4350"/>
                    <a:pt x="1250" y="4314"/>
                    <a:pt x="1286" y="4291"/>
                  </a:cubicBezTo>
                  <a:cubicBezTo>
                    <a:pt x="1846" y="3838"/>
                    <a:pt x="2405" y="3374"/>
                    <a:pt x="3024" y="2933"/>
                  </a:cubicBezTo>
                  <a:lnTo>
                    <a:pt x="3024" y="2933"/>
                  </a:lnTo>
                  <a:cubicBezTo>
                    <a:pt x="2500" y="3481"/>
                    <a:pt x="1965" y="4064"/>
                    <a:pt x="1750" y="4791"/>
                  </a:cubicBezTo>
                  <a:cubicBezTo>
                    <a:pt x="1703" y="4922"/>
                    <a:pt x="1691" y="5100"/>
                    <a:pt x="1822" y="5160"/>
                  </a:cubicBezTo>
                  <a:cubicBezTo>
                    <a:pt x="1849" y="5172"/>
                    <a:pt x="1876" y="5177"/>
                    <a:pt x="1901" y="5177"/>
                  </a:cubicBezTo>
                  <a:cubicBezTo>
                    <a:pt x="1977" y="5177"/>
                    <a:pt x="2048" y="5133"/>
                    <a:pt x="2119" y="5088"/>
                  </a:cubicBezTo>
                  <a:cubicBezTo>
                    <a:pt x="2619" y="4731"/>
                    <a:pt x="3072" y="4291"/>
                    <a:pt x="3453" y="3814"/>
                  </a:cubicBezTo>
                  <a:cubicBezTo>
                    <a:pt x="3716" y="3972"/>
                    <a:pt x="4026" y="4049"/>
                    <a:pt x="4336" y="4049"/>
                  </a:cubicBezTo>
                  <a:cubicBezTo>
                    <a:pt x="4725" y="4049"/>
                    <a:pt x="5114" y="3928"/>
                    <a:pt x="5406" y="3695"/>
                  </a:cubicBezTo>
                  <a:cubicBezTo>
                    <a:pt x="5406" y="3124"/>
                    <a:pt x="5394" y="2529"/>
                    <a:pt x="5203" y="1790"/>
                  </a:cubicBezTo>
                  <a:cubicBezTo>
                    <a:pt x="4489" y="1016"/>
                    <a:pt x="3131" y="254"/>
                    <a:pt x="2584" y="28"/>
                  </a:cubicBezTo>
                  <a:cubicBezTo>
                    <a:pt x="2533" y="9"/>
                    <a:pt x="2471" y="1"/>
                    <a:pt x="2401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2"/>
            <p:cNvSpPr/>
            <p:nvPr/>
          </p:nvSpPr>
          <p:spPr>
            <a:xfrm>
              <a:off x="2652100" y="2561150"/>
              <a:ext cx="136950" cy="289350"/>
            </a:xfrm>
            <a:custGeom>
              <a:avLst/>
              <a:gdLst/>
              <a:ahLst/>
              <a:cxnLst/>
              <a:rect l="l" t="t" r="r" b="b"/>
              <a:pathLst>
                <a:path w="5478" h="11574" extrusionOk="0">
                  <a:moveTo>
                    <a:pt x="2025" y="1"/>
                  </a:moveTo>
                  <a:cubicBezTo>
                    <a:pt x="1" y="525"/>
                    <a:pt x="477" y="9954"/>
                    <a:pt x="572" y="11574"/>
                  </a:cubicBezTo>
                  <a:cubicBezTo>
                    <a:pt x="2715" y="11574"/>
                    <a:pt x="3942" y="11371"/>
                    <a:pt x="5478" y="11086"/>
                  </a:cubicBezTo>
                  <a:cubicBezTo>
                    <a:pt x="5466" y="9216"/>
                    <a:pt x="5228" y="6847"/>
                    <a:pt x="4858" y="4644"/>
                  </a:cubicBezTo>
                  <a:cubicBezTo>
                    <a:pt x="4466" y="2358"/>
                    <a:pt x="3442" y="525"/>
                    <a:pt x="2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2"/>
            <p:cNvSpPr/>
            <p:nvPr/>
          </p:nvSpPr>
          <p:spPr>
            <a:xfrm>
              <a:off x="2329450" y="2277200"/>
              <a:ext cx="27400" cy="80100"/>
            </a:xfrm>
            <a:custGeom>
              <a:avLst/>
              <a:gdLst/>
              <a:ahLst/>
              <a:cxnLst/>
              <a:rect l="l" t="t" r="r" b="b"/>
              <a:pathLst>
                <a:path w="1096" h="3204" extrusionOk="0">
                  <a:moveTo>
                    <a:pt x="1096" y="0"/>
                  </a:moveTo>
                  <a:lnTo>
                    <a:pt x="1096" y="0"/>
                  </a:lnTo>
                  <a:cubicBezTo>
                    <a:pt x="477" y="274"/>
                    <a:pt x="143" y="881"/>
                    <a:pt x="84" y="1548"/>
                  </a:cubicBezTo>
                  <a:cubicBezTo>
                    <a:pt x="0" y="2203"/>
                    <a:pt x="238" y="2894"/>
                    <a:pt x="762" y="3203"/>
                  </a:cubicBezTo>
                  <a:cubicBezTo>
                    <a:pt x="286" y="2203"/>
                    <a:pt x="405" y="953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771;p45">
            <a:extLst>
              <a:ext uri="{FF2B5EF4-FFF2-40B4-BE49-F238E27FC236}">
                <a16:creationId xmlns:a16="http://schemas.microsoft.com/office/drawing/2014/main" id="{4F96AF6B-B454-4F1C-88BC-7969950FD00A}"/>
              </a:ext>
            </a:extLst>
          </p:cNvPr>
          <p:cNvSpPr txBox="1">
            <a:spLocks/>
          </p:cNvSpPr>
          <p:nvPr/>
        </p:nvSpPr>
        <p:spPr>
          <a:xfrm rot="10800000" flipV="1">
            <a:off x="3388055" y="1791739"/>
            <a:ext cx="1497044" cy="620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Font typeface="Londrina Solid"/>
              <a:buNone/>
              <a:defRPr sz="2500" b="0" i="0" u="none" strike="noStrike" cap="none">
                <a:solidFill>
                  <a:schemeClr val="accent3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ctr"/>
            <a:r>
              <a:rPr lang="en" sz="6000" dirty="0"/>
              <a:t>0</a:t>
            </a:r>
            <a:r>
              <a:rPr lang="cs-CZ" sz="6000" dirty="0"/>
              <a:t>3</a:t>
            </a:r>
            <a:r>
              <a:rPr lang="en" sz="6000" dirty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9" name="Google Shape;1759;p65"/>
          <p:cNvCxnSpPr>
            <a:endCxn id="1760" idx="1"/>
          </p:cNvCxnSpPr>
          <p:nvPr/>
        </p:nvCxnSpPr>
        <p:spPr>
          <a:xfrm>
            <a:off x="2003652" y="2256950"/>
            <a:ext cx="50976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61" name="Google Shape;1761;p6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Zahájené 2024</a:t>
            </a:r>
            <a:br>
              <a:rPr lang="cs-CZ" dirty="0"/>
            </a:br>
            <a:endParaRPr dirty="0"/>
          </a:p>
        </p:txBody>
      </p:sp>
      <p:grpSp>
        <p:nvGrpSpPr>
          <p:cNvPr id="1762" name="Google Shape;1762;p65"/>
          <p:cNvGrpSpPr/>
          <p:nvPr/>
        </p:nvGrpSpPr>
        <p:grpSpPr>
          <a:xfrm>
            <a:off x="916663" y="1588125"/>
            <a:ext cx="1352675" cy="1343500"/>
            <a:chOff x="1396363" y="1986575"/>
            <a:chExt cx="1352675" cy="1343500"/>
          </a:xfrm>
        </p:grpSpPr>
        <p:sp>
          <p:nvSpPr>
            <p:cNvPr id="1763" name="Google Shape;1763;p65"/>
            <p:cNvSpPr/>
            <p:nvPr/>
          </p:nvSpPr>
          <p:spPr>
            <a:xfrm>
              <a:off x="1396363" y="1986575"/>
              <a:ext cx="1352675" cy="1343500"/>
            </a:xfrm>
            <a:custGeom>
              <a:avLst/>
              <a:gdLst/>
              <a:ahLst/>
              <a:cxnLst/>
              <a:rect l="l" t="t" r="r" b="b"/>
              <a:pathLst>
                <a:path w="54107" h="53740" extrusionOk="0">
                  <a:moveTo>
                    <a:pt x="53506" y="28021"/>
                  </a:moveTo>
                  <a:lnTo>
                    <a:pt x="28221" y="53272"/>
                  </a:lnTo>
                  <a:cubicBezTo>
                    <a:pt x="27887" y="53606"/>
                    <a:pt x="27487" y="53739"/>
                    <a:pt x="27053" y="53739"/>
                  </a:cubicBezTo>
                  <a:cubicBezTo>
                    <a:pt x="26653" y="53739"/>
                    <a:pt x="26219" y="53572"/>
                    <a:pt x="25886" y="53272"/>
                  </a:cubicBezTo>
                  <a:lnTo>
                    <a:pt x="635" y="28021"/>
                  </a:lnTo>
                  <a:cubicBezTo>
                    <a:pt x="1" y="27387"/>
                    <a:pt x="1" y="26353"/>
                    <a:pt x="635" y="25719"/>
                  </a:cubicBezTo>
                  <a:lnTo>
                    <a:pt x="25886" y="468"/>
                  </a:lnTo>
                  <a:cubicBezTo>
                    <a:pt x="26219" y="134"/>
                    <a:pt x="26653" y="1"/>
                    <a:pt x="27053" y="1"/>
                  </a:cubicBezTo>
                  <a:cubicBezTo>
                    <a:pt x="27487" y="1"/>
                    <a:pt x="27887" y="168"/>
                    <a:pt x="28221" y="468"/>
                  </a:cubicBezTo>
                  <a:lnTo>
                    <a:pt x="53506" y="25719"/>
                  </a:lnTo>
                  <a:cubicBezTo>
                    <a:pt x="54106" y="26353"/>
                    <a:pt x="54106" y="27387"/>
                    <a:pt x="53506" y="280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5"/>
            <p:cNvSpPr/>
            <p:nvPr/>
          </p:nvSpPr>
          <p:spPr>
            <a:xfrm>
              <a:off x="1500613" y="2086650"/>
              <a:ext cx="1143350" cy="1143350"/>
            </a:xfrm>
            <a:custGeom>
              <a:avLst/>
              <a:gdLst/>
              <a:ahLst/>
              <a:cxnLst/>
              <a:rect l="l" t="t" r="r" b="b"/>
              <a:pathLst>
                <a:path w="45734" h="45734" extrusionOk="0">
                  <a:moveTo>
                    <a:pt x="501" y="22016"/>
                  </a:moveTo>
                  <a:lnTo>
                    <a:pt x="22016" y="468"/>
                  </a:lnTo>
                  <a:cubicBezTo>
                    <a:pt x="22483" y="1"/>
                    <a:pt x="23250" y="1"/>
                    <a:pt x="23717" y="468"/>
                  </a:cubicBezTo>
                  <a:lnTo>
                    <a:pt x="45266" y="22016"/>
                  </a:lnTo>
                  <a:cubicBezTo>
                    <a:pt x="45733" y="22483"/>
                    <a:pt x="45733" y="23251"/>
                    <a:pt x="45266" y="23718"/>
                  </a:cubicBezTo>
                  <a:lnTo>
                    <a:pt x="23717" y="45266"/>
                  </a:lnTo>
                  <a:cubicBezTo>
                    <a:pt x="23250" y="45733"/>
                    <a:pt x="22450" y="45733"/>
                    <a:pt x="22016" y="45266"/>
                  </a:cubicBezTo>
                  <a:lnTo>
                    <a:pt x="434" y="23718"/>
                  </a:lnTo>
                  <a:cubicBezTo>
                    <a:pt x="0" y="23251"/>
                    <a:pt x="0" y="22483"/>
                    <a:pt x="501" y="220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5"/>
            <p:cNvSpPr/>
            <p:nvPr/>
          </p:nvSpPr>
          <p:spPr>
            <a:xfrm>
              <a:off x="1553988" y="2628700"/>
              <a:ext cx="50050" cy="42575"/>
            </a:xfrm>
            <a:custGeom>
              <a:avLst/>
              <a:gdLst/>
              <a:ahLst/>
              <a:cxnLst/>
              <a:rect l="l" t="t" r="r" b="b"/>
              <a:pathLst>
                <a:path w="2002" h="1703" extrusionOk="0">
                  <a:moveTo>
                    <a:pt x="501" y="1"/>
                  </a:moveTo>
                  <a:lnTo>
                    <a:pt x="0" y="868"/>
                  </a:lnTo>
                  <a:lnTo>
                    <a:pt x="501" y="1702"/>
                  </a:lnTo>
                  <a:lnTo>
                    <a:pt x="1501" y="1702"/>
                  </a:lnTo>
                  <a:lnTo>
                    <a:pt x="2002" y="868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5"/>
            <p:cNvSpPr/>
            <p:nvPr/>
          </p:nvSpPr>
          <p:spPr>
            <a:xfrm>
              <a:off x="2559688" y="2628700"/>
              <a:ext cx="49250" cy="42575"/>
            </a:xfrm>
            <a:custGeom>
              <a:avLst/>
              <a:gdLst/>
              <a:ahLst/>
              <a:cxnLst/>
              <a:rect l="l" t="t" r="r" b="b"/>
              <a:pathLst>
                <a:path w="1970" h="1703" extrusionOk="0">
                  <a:moveTo>
                    <a:pt x="501" y="1"/>
                  </a:moveTo>
                  <a:lnTo>
                    <a:pt x="1" y="868"/>
                  </a:lnTo>
                  <a:lnTo>
                    <a:pt x="501" y="1702"/>
                  </a:lnTo>
                  <a:lnTo>
                    <a:pt x="1435" y="1702"/>
                  </a:lnTo>
                  <a:lnTo>
                    <a:pt x="1969" y="8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5"/>
            <p:cNvSpPr/>
            <p:nvPr/>
          </p:nvSpPr>
          <p:spPr>
            <a:xfrm>
              <a:off x="2047663" y="2135850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5"/>
            <p:cNvSpPr/>
            <p:nvPr/>
          </p:nvSpPr>
          <p:spPr>
            <a:xfrm>
              <a:off x="2047663" y="3133225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5"/>
            <p:cNvSpPr/>
            <p:nvPr/>
          </p:nvSpPr>
          <p:spPr>
            <a:xfrm>
              <a:off x="1451413" y="2037450"/>
              <a:ext cx="1246750" cy="1242575"/>
            </a:xfrm>
            <a:custGeom>
              <a:avLst/>
              <a:gdLst/>
              <a:ahLst/>
              <a:cxnLst/>
              <a:rect l="l" t="t" r="r" b="b"/>
              <a:pathLst>
                <a:path w="49870" h="49703" extrusionOk="0">
                  <a:moveTo>
                    <a:pt x="24851" y="368"/>
                  </a:moveTo>
                  <a:cubicBezTo>
                    <a:pt x="25218" y="368"/>
                    <a:pt x="25619" y="534"/>
                    <a:pt x="25852" y="835"/>
                  </a:cubicBezTo>
                  <a:lnTo>
                    <a:pt x="48869" y="23851"/>
                  </a:lnTo>
                  <a:cubicBezTo>
                    <a:pt x="49469" y="24385"/>
                    <a:pt x="49469" y="25319"/>
                    <a:pt x="48869" y="25886"/>
                  </a:cubicBezTo>
                  <a:lnTo>
                    <a:pt x="25852" y="48902"/>
                  </a:lnTo>
                  <a:cubicBezTo>
                    <a:pt x="25585" y="49202"/>
                    <a:pt x="25218" y="49353"/>
                    <a:pt x="24847" y="49353"/>
                  </a:cubicBezTo>
                  <a:cubicBezTo>
                    <a:pt x="24476" y="49353"/>
                    <a:pt x="24101" y="49202"/>
                    <a:pt x="23817" y="48902"/>
                  </a:cubicBezTo>
                  <a:lnTo>
                    <a:pt x="801" y="25886"/>
                  </a:lnTo>
                  <a:cubicBezTo>
                    <a:pt x="534" y="25619"/>
                    <a:pt x="367" y="25285"/>
                    <a:pt x="367" y="24852"/>
                  </a:cubicBezTo>
                  <a:cubicBezTo>
                    <a:pt x="367" y="24451"/>
                    <a:pt x="501" y="24118"/>
                    <a:pt x="801" y="23818"/>
                  </a:cubicBezTo>
                  <a:lnTo>
                    <a:pt x="23817" y="801"/>
                  </a:lnTo>
                  <a:cubicBezTo>
                    <a:pt x="24118" y="534"/>
                    <a:pt x="24484" y="368"/>
                    <a:pt x="24851" y="368"/>
                  </a:cubicBezTo>
                  <a:close/>
                  <a:moveTo>
                    <a:pt x="24851" y="1"/>
                  </a:moveTo>
                  <a:cubicBezTo>
                    <a:pt x="24351" y="1"/>
                    <a:pt x="23884" y="201"/>
                    <a:pt x="23550" y="534"/>
                  </a:cubicBezTo>
                  <a:lnTo>
                    <a:pt x="534" y="23551"/>
                  </a:lnTo>
                  <a:cubicBezTo>
                    <a:pt x="167" y="23951"/>
                    <a:pt x="0" y="24351"/>
                    <a:pt x="0" y="24852"/>
                  </a:cubicBezTo>
                  <a:cubicBezTo>
                    <a:pt x="0" y="25352"/>
                    <a:pt x="200" y="25819"/>
                    <a:pt x="534" y="26153"/>
                  </a:cubicBezTo>
                  <a:lnTo>
                    <a:pt x="23550" y="49169"/>
                  </a:lnTo>
                  <a:cubicBezTo>
                    <a:pt x="23951" y="49536"/>
                    <a:pt x="24384" y="49703"/>
                    <a:pt x="24851" y="49703"/>
                  </a:cubicBezTo>
                  <a:cubicBezTo>
                    <a:pt x="25318" y="49703"/>
                    <a:pt x="25785" y="49536"/>
                    <a:pt x="26152" y="49136"/>
                  </a:cubicBezTo>
                  <a:lnTo>
                    <a:pt x="49169" y="26119"/>
                  </a:lnTo>
                  <a:cubicBezTo>
                    <a:pt x="49869" y="25385"/>
                    <a:pt x="49869" y="24251"/>
                    <a:pt x="49169" y="23551"/>
                  </a:cubicBezTo>
                  <a:lnTo>
                    <a:pt x="26152" y="534"/>
                  </a:lnTo>
                  <a:cubicBezTo>
                    <a:pt x="25785" y="167"/>
                    <a:pt x="25352" y="1"/>
                    <a:pt x="248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0" name="Google Shape;1770;p65"/>
          <p:cNvGrpSpPr/>
          <p:nvPr/>
        </p:nvGrpSpPr>
        <p:grpSpPr>
          <a:xfrm>
            <a:off x="2908288" y="1588125"/>
            <a:ext cx="1352675" cy="1343500"/>
            <a:chOff x="3062563" y="1986575"/>
            <a:chExt cx="1352675" cy="1343500"/>
          </a:xfrm>
        </p:grpSpPr>
        <p:sp>
          <p:nvSpPr>
            <p:cNvPr id="1771" name="Google Shape;1771;p65"/>
            <p:cNvSpPr/>
            <p:nvPr/>
          </p:nvSpPr>
          <p:spPr>
            <a:xfrm>
              <a:off x="3062563" y="1986575"/>
              <a:ext cx="1352675" cy="1343500"/>
            </a:xfrm>
            <a:custGeom>
              <a:avLst/>
              <a:gdLst/>
              <a:ahLst/>
              <a:cxnLst/>
              <a:rect l="l" t="t" r="r" b="b"/>
              <a:pathLst>
                <a:path w="54107" h="53740" extrusionOk="0">
                  <a:moveTo>
                    <a:pt x="53506" y="28021"/>
                  </a:moveTo>
                  <a:lnTo>
                    <a:pt x="28221" y="53272"/>
                  </a:lnTo>
                  <a:cubicBezTo>
                    <a:pt x="27887" y="53606"/>
                    <a:pt x="27487" y="53739"/>
                    <a:pt x="27053" y="53739"/>
                  </a:cubicBezTo>
                  <a:cubicBezTo>
                    <a:pt x="26653" y="53739"/>
                    <a:pt x="26219" y="53572"/>
                    <a:pt x="25886" y="53272"/>
                  </a:cubicBezTo>
                  <a:lnTo>
                    <a:pt x="635" y="28021"/>
                  </a:lnTo>
                  <a:cubicBezTo>
                    <a:pt x="1" y="27387"/>
                    <a:pt x="1" y="26353"/>
                    <a:pt x="635" y="25719"/>
                  </a:cubicBezTo>
                  <a:lnTo>
                    <a:pt x="25886" y="468"/>
                  </a:lnTo>
                  <a:cubicBezTo>
                    <a:pt x="26219" y="134"/>
                    <a:pt x="26653" y="1"/>
                    <a:pt x="27053" y="1"/>
                  </a:cubicBezTo>
                  <a:cubicBezTo>
                    <a:pt x="27487" y="1"/>
                    <a:pt x="27887" y="168"/>
                    <a:pt x="28221" y="468"/>
                  </a:cubicBezTo>
                  <a:lnTo>
                    <a:pt x="53506" y="25719"/>
                  </a:lnTo>
                  <a:cubicBezTo>
                    <a:pt x="54106" y="26353"/>
                    <a:pt x="54106" y="27387"/>
                    <a:pt x="53506" y="280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5"/>
            <p:cNvSpPr/>
            <p:nvPr/>
          </p:nvSpPr>
          <p:spPr>
            <a:xfrm>
              <a:off x="3166813" y="2086650"/>
              <a:ext cx="1143350" cy="1143350"/>
            </a:xfrm>
            <a:custGeom>
              <a:avLst/>
              <a:gdLst/>
              <a:ahLst/>
              <a:cxnLst/>
              <a:rect l="l" t="t" r="r" b="b"/>
              <a:pathLst>
                <a:path w="45734" h="45734" extrusionOk="0">
                  <a:moveTo>
                    <a:pt x="501" y="22016"/>
                  </a:moveTo>
                  <a:lnTo>
                    <a:pt x="22016" y="468"/>
                  </a:lnTo>
                  <a:cubicBezTo>
                    <a:pt x="22483" y="1"/>
                    <a:pt x="23250" y="1"/>
                    <a:pt x="23717" y="468"/>
                  </a:cubicBezTo>
                  <a:lnTo>
                    <a:pt x="45266" y="22016"/>
                  </a:lnTo>
                  <a:cubicBezTo>
                    <a:pt x="45733" y="22483"/>
                    <a:pt x="45733" y="23251"/>
                    <a:pt x="45266" y="23718"/>
                  </a:cubicBezTo>
                  <a:lnTo>
                    <a:pt x="23717" y="45266"/>
                  </a:lnTo>
                  <a:cubicBezTo>
                    <a:pt x="23250" y="45733"/>
                    <a:pt x="22450" y="45733"/>
                    <a:pt x="22016" y="45266"/>
                  </a:cubicBezTo>
                  <a:lnTo>
                    <a:pt x="434" y="23718"/>
                  </a:lnTo>
                  <a:cubicBezTo>
                    <a:pt x="0" y="23251"/>
                    <a:pt x="0" y="22483"/>
                    <a:pt x="501" y="220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5"/>
            <p:cNvSpPr/>
            <p:nvPr/>
          </p:nvSpPr>
          <p:spPr>
            <a:xfrm>
              <a:off x="3220188" y="2628700"/>
              <a:ext cx="50050" cy="42575"/>
            </a:xfrm>
            <a:custGeom>
              <a:avLst/>
              <a:gdLst/>
              <a:ahLst/>
              <a:cxnLst/>
              <a:rect l="l" t="t" r="r" b="b"/>
              <a:pathLst>
                <a:path w="2002" h="1703" extrusionOk="0">
                  <a:moveTo>
                    <a:pt x="501" y="1"/>
                  </a:moveTo>
                  <a:lnTo>
                    <a:pt x="0" y="868"/>
                  </a:lnTo>
                  <a:lnTo>
                    <a:pt x="501" y="1702"/>
                  </a:lnTo>
                  <a:lnTo>
                    <a:pt x="1501" y="1702"/>
                  </a:lnTo>
                  <a:lnTo>
                    <a:pt x="2002" y="868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5"/>
            <p:cNvSpPr/>
            <p:nvPr/>
          </p:nvSpPr>
          <p:spPr>
            <a:xfrm>
              <a:off x="4225888" y="2628700"/>
              <a:ext cx="49250" cy="42575"/>
            </a:xfrm>
            <a:custGeom>
              <a:avLst/>
              <a:gdLst/>
              <a:ahLst/>
              <a:cxnLst/>
              <a:rect l="l" t="t" r="r" b="b"/>
              <a:pathLst>
                <a:path w="1970" h="1703" extrusionOk="0">
                  <a:moveTo>
                    <a:pt x="501" y="1"/>
                  </a:moveTo>
                  <a:lnTo>
                    <a:pt x="1" y="868"/>
                  </a:lnTo>
                  <a:lnTo>
                    <a:pt x="501" y="1702"/>
                  </a:lnTo>
                  <a:lnTo>
                    <a:pt x="1435" y="1702"/>
                  </a:lnTo>
                  <a:lnTo>
                    <a:pt x="1969" y="8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5"/>
            <p:cNvSpPr/>
            <p:nvPr/>
          </p:nvSpPr>
          <p:spPr>
            <a:xfrm>
              <a:off x="3713863" y="2135850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5"/>
            <p:cNvSpPr/>
            <p:nvPr/>
          </p:nvSpPr>
          <p:spPr>
            <a:xfrm>
              <a:off x="3713863" y="3133225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5"/>
            <p:cNvSpPr/>
            <p:nvPr/>
          </p:nvSpPr>
          <p:spPr>
            <a:xfrm>
              <a:off x="3117613" y="2037450"/>
              <a:ext cx="1246750" cy="1242575"/>
            </a:xfrm>
            <a:custGeom>
              <a:avLst/>
              <a:gdLst/>
              <a:ahLst/>
              <a:cxnLst/>
              <a:rect l="l" t="t" r="r" b="b"/>
              <a:pathLst>
                <a:path w="49870" h="49703" extrusionOk="0">
                  <a:moveTo>
                    <a:pt x="24851" y="368"/>
                  </a:moveTo>
                  <a:cubicBezTo>
                    <a:pt x="25218" y="368"/>
                    <a:pt x="25619" y="534"/>
                    <a:pt x="25852" y="835"/>
                  </a:cubicBezTo>
                  <a:lnTo>
                    <a:pt x="48869" y="23851"/>
                  </a:lnTo>
                  <a:cubicBezTo>
                    <a:pt x="49469" y="24385"/>
                    <a:pt x="49469" y="25319"/>
                    <a:pt x="48869" y="25886"/>
                  </a:cubicBezTo>
                  <a:lnTo>
                    <a:pt x="25852" y="48902"/>
                  </a:lnTo>
                  <a:cubicBezTo>
                    <a:pt x="25585" y="49202"/>
                    <a:pt x="25218" y="49353"/>
                    <a:pt x="24847" y="49353"/>
                  </a:cubicBezTo>
                  <a:cubicBezTo>
                    <a:pt x="24476" y="49353"/>
                    <a:pt x="24101" y="49202"/>
                    <a:pt x="23817" y="48902"/>
                  </a:cubicBezTo>
                  <a:lnTo>
                    <a:pt x="801" y="25886"/>
                  </a:lnTo>
                  <a:cubicBezTo>
                    <a:pt x="534" y="25619"/>
                    <a:pt x="367" y="25285"/>
                    <a:pt x="367" y="24852"/>
                  </a:cubicBezTo>
                  <a:cubicBezTo>
                    <a:pt x="367" y="24451"/>
                    <a:pt x="501" y="24118"/>
                    <a:pt x="801" y="23818"/>
                  </a:cubicBezTo>
                  <a:lnTo>
                    <a:pt x="23817" y="801"/>
                  </a:lnTo>
                  <a:cubicBezTo>
                    <a:pt x="24118" y="534"/>
                    <a:pt x="24484" y="368"/>
                    <a:pt x="24851" y="368"/>
                  </a:cubicBezTo>
                  <a:close/>
                  <a:moveTo>
                    <a:pt x="24851" y="1"/>
                  </a:moveTo>
                  <a:cubicBezTo>
                    <a:pt x="24351" y="1"/>
                    <a:pt x="23884" y="201"/>
                    <a:pt x="23550" y="534"/>
                  </a:cubicBezTo>
                  <a:lnTo>
                    <a:pt x="534" y="23551"/>
                  </a:lnTo>
                  <a:cubicBezTo>
                    <a:pt x="167" y="23951"/>
                    <a:pt x="0" y="24351"/>
                    <a:pt x="0" y="24852"/>
                  </a:cubicBezTo>
                  <a:cubicBezTo>
                    <a:pt x="0" y="25352"/>
                    <a:pt x="200" y="25819"/>
                    <a:pt x="534" y="26153"/>
                  </a:cubicBezTo>
                  <a:lnTo>
                    <a:pt x="23550" y="49169"/>
                  </a:lnTo>
                  <a:cubicBezTo>
                    <a:pt x="23951" y="49536"/>
                    <a:pt x="24384" y="49703"/>
                    <a:pt x="24851" y="49703"/>
                  </a:cubicBezTo>
                  <a:cubicBezTo>
                    <a:pt x="25318" y="49703"/>
                    <a:pt x="25785" y="49536"/>
                    <a:pt x="26152" y="49136"/>
                  </a:cubicBezTo>
                  <a:lnTo>
                    <a:pt x="49169" y="26119"/>
                  </a:lnTo>
                  <a:cubicBezTo>
                    <a:pt x="49869" y="25385"/>
                    <a:pt x="49869" y="24251"/>
                    <a:pt x="49169" y="23551"/>
                  </a:cubicBezTo>
                  <a:lnTo>
                    <a:pt x="26152" y="534"/>
                  </a:lnTo>
                  <a:cubicBezTo>
                    <a:pt x="25785" y="167"/>
                    <a:pt x="25352" y="1"/>
                    <a:pt x="248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8" name="Google Shape;1778;p65"/>
          <p:cNvGrpSpPr/>
          <p:nvPr/>
        </p:nvGrpSpPr>
        <p:grpSpPr>
          <a:xfrm>
            <a:off x="4888650" y="1588125"/>
            <a:ext cx="1352675" cy="1343500"/>
            <a:chOff x="4728763" y="1986575"/>
            <a:chExt cx="1352675" cy="1343500"/>
          </a:xfrm>
        </p:grpSpPr>
        <p:sp>
          <p:nvSpPr>
            <p:cNvPr id="1779" name="Google Shape;1779;p65"/>
            <p:cNvSpPr/>
            <p:nvPr/>
          </p:nvSpPr>
          <p:spPr>
            <a:xfrm>
              <a:off x="4728763" y="1986575"/>
              <a:ext cx="1352675" cy="1343500"/>
            </a:xfrm>
            <a:custGeom>
              <a:avLst/>
              <a:gdLst/>
              <a:ahLst/>
              <a:cxnLst/>
              <a:rect l="l" t="t" r="r" b="b"/>
              <a:pathLst>
                <a:path w="54107" h="53740" extrusionOk="0">
                  <a:moveTo>
                    <a:pt x="53506" y="28021"/>
                  </a:moveTo>
                  <a:lnTo>
                    <a:pt x="28221" y="53272"/>
                  </a:lnTo>
                  <a:cubicBezTo>
                    <a:pt x="27887" y="53606"/>
                    <a:pt x="27487" y="53739"/>
                    <a:pt x="27053" y="53739"/>
                  </a:cubicBezTo>
                  <a:cubicBezTo>
                    <a:pt x="26653" y="53739"/>
                    <a:pt x="26219" y="53572"/>
                    <a:pt x="25886" y="53272"/>
                  </a:cubicBezTo>
                  <a:lnTo>
                    <a:pt x="635" y="28021"/>
                  </a:lnTo>
                  <a:cubicBezTo>
                    <a:pt x="1" y="27387"/>
                    <a:pt x="1" y="26353"/>
                    <a:pt x="635" y="25719"/>
                  </a:cubicBezTo>
                  <a:lnTo>
                    <a:pt x="25886" y="468"/>
                  </a:lnTo>
                  <a:cubicBezTo>
                    <a:pt x="26219" y="134"/>
                    <a:pt x="26653" y="1"/>
                    <a:pt x="27053" y="1"/>
                  </a:cubicBezTo>
                  <a:cubicBezTo>
                    <a:pt x="27487" y="1"/>
                    <a:pt x="27887" y="168"/>
                    <a:pt x="28221" y="468"/>
                  </a:cubicBezTo>
                  <a:lnTo>
                    <a:pt x="53506" y="25719"/>
                  </a:lnTo>
                  <a:cubicBezTo>
                    <a:pt x="54106" y="26353"/>
                    <a:pt x="54106" y="27387"/>
                    <a:pt x="53506" y="280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5"/>
            <p:cNvSpPr/>
            <p:nvPr/>
          </p:nvSpPr>
          <p:spPr>
            <a:xfrm>
              <a:off x="4833013" y="2086650"/>
              <a:ext cx="1143350" cy="1143350"/>
            </a:xfrm>
            <a:custGeom>
              <a:avLst/>
              <a:gdLst/>
              <a:ahLst/>
              <a:cxnLst/>
              <a:rect l="l" t="t" r="r" b="b"/>
              <a:pathLst>
                <a:path w="45734" h="45734" extrusionOk="0">
                  <a:moveTo>
                    <a:pt x="501" y="22016"/>
                  </a:moveTo>
                  <a:lnTo>
                    <a:pt x="22016" y="468"/>
                  </a:lnTo>
                  <a:cubicBezTo>
                    <a:pt x="22483" y="1"/>
                    <a:pt x="23250" y="1"/>
                    <a:pt x="23717" y="468"/>
                  </a:cubicBezTo>
                  <a:lnTo>
                    <a:pt x="45266" y="22016"/>
                  </a:lnTo>
                  <a:cubicBezTo>
                    <a:pt x="45733" y="22483"/>
                    <a:pt x="45733" y="23251"/>
                    <a:pt x="45266" y="23718"/>
                  </a:cubicBezTo>
                  <a:lnTo>
                    <a:pt x="23717" y="45266"/>
                  </a:lnTo>
                  <a:cubicBezTo>
                    <a:pt x="23250" y="45733"/>
                    <a:pt x="22450" y="45733"/>
                    <a:pt x="22016" y="45266"/>
                  </a:cubicBezTo>
                  <a:lnTo>
                    <a:pt x="434" y="23718"/>
                  </a:lnTo>
                  <a:cubicBezTo>
                    <a:pt x="0" y="23251"/>
                    <a:pt x="0" y="22483"/>
                    <a:pt x="501" y="220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5"/>
            <p:cNvSpPr/>
            <p:nvPr/>
          </p:nvSpPr>
          <p:spPr>
            <a:xfrm>
              <a:off x="4886388" y="2628700"/>
              <a:ext cx="50050" cy="42575"/>
            </a:xfrm>
            <a:custGeom>
              <a:avLst/>
              <a:gdLst/>
              <a:ahLst/>
              <a:cxnLst/>
              <a:rect l="l" t="t" r="r" b="b"/>
              <a:pathLst>
                <a:path w="2002" h="1703" extrusionOk="0">
                  <a:moveTo>
                    <a:pt x="501" y="1"/>
                  </a:moveTo>
                  <a:lnTo>
                    <a:pt x="0" y="868"/>
                  </a:lnTo>
                  <a:lnTo>
                    <a:pt x="501" y="1702"/>
                  </a:lnTo>
                  <a:lnTo>
                    <a:pt x="1501" y="1702"/>
                  </a:lnTo>
                  <a:lnTo>
                    <a:pt x="2002" y="868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5"/>
            <p:cNvSpPr/>
            <p:nvPr/>
          </p:nvSpPr>
          <p:spPr>
            <a:xfrm>
              <a:off x="5892088" y="2628700"/>
              <a:ext cx="49250" cy="42575"/>
            </a:xfrm>
            <a:custGeom>
              <a:avLst/>
              <a:gdLst/>
              <a:ahLst/>
              <a:cxnLst/>
              <a:rect l="l" t="t" r="r" b="b"/>
              <a:pathLst>
                <a:path w="1970" h="1703" extrusionOk="0">
                  <a:moveTo>
                    <a:pt x="501" y="1"/>
                  </a:moveTo>
                  <a:lnTo>
                    <a:pt x="1" y="868"/>
                  </a:lnTo>
                  <a:lnTo>
                    <a:pt x="501" y="1702"/>
                  </a:lnTo>
                  <a:lnTo>
                    <a:pt x="1435" y="1702"/>
                  </a:lnTo>
                  <a:lnTo>
                    <a:pt x="1969" y="8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5"/>
            <p:cNvSpPr/>
            <p:nvPr/>
          </p:nvSpPr>
          <p:spPr>
            <a:xfrm>
              <a:off x="5380063" y="2135850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5"/>
            <p:cNvSpPr/>
            <p:nvPr/>
          </p:nvSpPr>
          <p:spPr>
            <a:xfrm>
              <a:off x="5380063" y="3133225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5"/>
            <p:cNvSpPr/>
            <p:nvPr/>
          </p:nvSpPr>
          <p:spPr>
            <a:xfrm>
              <a:off x="4783813" y="2037450"/>
              <a:ext cx="1246750" cy="1242575"/>
            </a:xfrm>
            <a:custGeom>
              <a:avLst/>
              <a:gdLst/>
              <a:ahLst/>
              <a:cxnLst/>
              <a:rect l="l" t="t" r="r" b="b"/>
              <a:pathLst>
                <a:path w="49870" h="49703" extrusionOk="0">
                  <a:moveTo>
                    <a:pt x="24851" y="368"/>
                  </a:moveTo>
                  <a:cubicBezTo>
                    <a:pt x="25218" y="368"/>
                    <a:pt x="25619" y="534"/>
                    <a:pt x="25852" y="835"/>
                  </a:cubicBezTo>
                  <a:lnTo>
                    <a:pt x="48869" y="23851"/>
                  </a:lnTo>
                  <a:cubicBezTo>
                    <a:pt x="49469" y="24385"/>
                    <a:pt x="49469" y="25319"/>
                    <a:pt x="48869" y="25886"/>
                  </a:cubicBezTo>
                  <a:lnTo>
                    <a:pt x="25852" y="48902"/>
                  </a:lnTo>
                  <a:cubicBezTo>
                    <a:pt x="25585" y="49202"/>
                    <a:pt x="25218" y="49353"/>
                    <a:pt x="24847" y="49353"/>
                  </a:cubicBezTo>
                  <a:cubicBezTo>
                    <a:pt x="24476" y="49353"/>
                    <a:pt x="24101" y="49202"/>
                    <a:pt x="23817" y="48902"/>
                  </a:cubicBezTo>
                  <a:lnTo>
                    <a:pt x="801" y="25886"/>
                  </a:lnTo>
                  <a:cubicBezTo>
                    <a:pt x="534" y="25619"/>
                    <a:pt x="367" y="25285"/>
                    <a:pt x="367" y="24852"/>
                  </a:cubicBezTo>
                  <a:cubicBezTo>
                    <a:pt x="367" y="24451"/>
                    <a:pt x="501" y="24118"/>
                    <a:pt x="801" y="23818"/>
                  </a:cubicBezTo>
                  <a:lnTo>
                    <a:pt x="23817" y="801"/>
                  </a:lnTo>
                  <a:cubicBezTo>
                    <a:pt x="24118" y="534"/>
                    <a:pt x="24484" y="368"/>
                    <a:pt x="24851" y="368"/>
                  </a:cubicBezTo>
                  <a:close/>
                  <a:moveTo>
                    <a:pt x="24851" y="1"/>
                  </a:moveTo>
                  <a:cubicBezTo>
                    <a:pt x="24351" y="1"/>
                    <a:pt x="23884" y="201"/>
                    <a:pt x="23550" y="534"/>
                  </a:cubicBezTo>
                  <a:lnTo>
                    <a:pt x="534" y="23551"/>
                  </a:lnTo>
                  <a:cubicBezTo>
                    <a:pt x="167" y="23951"/>
                    <a:pt x="0" y="24351"/>
                    <a:pt x="0" y="24852"/>
                  </a:cubicBezTo>
                  <a:cubicBezTo>
                    <a:pt x="0" y="25352"/>
                    <a:pt x="200" y="25819"/>
                    <a:pt x="534" y="26153"/>
                  </a:cubicBezTo>
                  <a:lnTo>
                    <a:pt x="23550" y="49169"/>
                  </a:lnTo>
                  <a:cubicBezTo>
                    <a:pt x="23951" y="49536"/>
                    <a:pt x="24384" y="49703"/>
                    <a:pt x="24851" y="49703"/>
                  </a:cubicBezTo>
                  <a:cubicBezTo>
                    <a:pt x="25318" y="49703"/>
                    <a:pt x="25785" y="49536"/>
                    <a:pt x="26152" y="49136"/>
                  </a:cubicBezTo>
                  <a:lnTo>
                    <a:pt x="49169" y="26119"/>
                  </a:lnTo>
                  <a:cubicBezTo>
                    <a:pt x="49869" y="25385"/>
                    <a:pt x="49869" y="24251"/>
                    <a:pt x="49169" y="23551"/>
                  </a:cubicBezTo>
                  <a:lnTo>
                    <a:pt x="26152" y="534"/>
                  </a:lnTo>
                  <a:cubicBezTo>
                    <a:pt x="25785" y="167"/>
                    <a:pt x="25352" y="1"/>
                    <a:pt x="248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" name="Google Shape;1786;p65"/>
          <p:cNvGrpSpPr/>
          <p:nvPr/>
        </p:nvGrpSpPr>
        <p:grpSpPr>
          <a:xfrm>
            <a:off x="6906625" y="1588125"/>
            <a:ext cx="1352675" cy="1343500"/>
            <a:chOff x="6394963" y="1986575"/>
            <a:chExt cx="1352675" cy="1343500"/>
          </a:xfrm>
        </p:grpSpPr>
        <p:sp>
          <p:nvSpPr>
            <p:cNvPr id="1787" name="Google Shape;1787;p65"/>
            <p:cNvSpPr/>
            <p:nvPr/>
          </p:nvSpPr>
          <p:spPr>
            <a:xfrm>
              <a:off x="6394963" y="1986575"/>
              <a:ext cx="1352675" cy="1343500"/>
            </a:xfrm>
            <a:custGeom>
              <a:avLst/>
              <a:gdLst/>
              <a:ahLst/>
              <a:cxnLst/>
              <a:rect l="l" t="t" r="r" b="b"/>
              <a:pathLst>
                <a:path w="54107" h="53740" extrusionOk="0">
                  <a:moveTo>
                    <a:pt x="53506" y="28021"/>
                  </a:moveTo>
                  <a:lnTo>
                    <a:pt x="28221" y="53272"/>
                  </a:lnTo>
                  <a:cubicBezTo>
                    <a:pt x="27887" y="53606"/>
                    <a:pt x="27487" y="53739"/>
                    <a:pt x="27053" y="53739"/>
                  </a:cubicBezTo>
                  <a:cubicBezTo>
                    <a:pt x="26653" y="53739"/>
                    <a:pt x="26219" y="53572"/>
                    <a:pt x="25886" y="53272"/>
                  </a:cubicBezTo>
                  <a:lnTo>
                    <a:pt x="635" y="28021"/>
                  </a:lnTo>
                  <a:cubicBezTo>
                    <a:pt x="1" y="27387"/>
                    <a:pt x="1" y="26353"/>
                    <a:pt x="635" y="25719"/>
                  </a:cubicBezTo>
                  <a:lnTo>
                    <a:pt x="25886" y="468"/>
                  </a:lnTo>
                  <a:cubicBezTo>
                    <a:pt x="26219" y="134"/>
                    <a:pt x="26653" y="1"/>
                    <a:pt x="27053" y="1"/>
                  </a:cubicBezTo>
                  <a:cubicBezTo>
                    <a:pt x="27487" y="1"/>
                    <a:pt x="27887" y="168"/>
                    <a:pt x="28221" y="468"/>
                  </a:cubicBezTo>
                  <a:lnTo>
                    <a:pt x="53506" y="25719"/>
                  </a:lnTo>
                  <a:cubicBezTo>
                    <a:pt x="54106" y="26353"/>
                    <a:pt x="54106" y="27387"/>
                    <a:pt x="53506" y="280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5"/>
            <p:cNvSpPr/>
            <p:nvPr/>
          </p:nvSpPr>
          <p:spPr>
            <a:xfrm>
              <a:off x="6499213" y="2086650"/>
              <a:ext cx="1143350" cy="1143350"/>
            </a:xfrm>
            <a:custGeom>
              <a:avLst/>
              <a:gdLst/>
              <a:ahLst/>
              <a:cxnLst/>
              <a:rect l="l" t="t" r="r" b="b"/>
              <a:pathLst>
                <a:path w="45734" h="45734" extrusionOk="0">
                  <a:moveTo>
                    <a:pt x="501" y="22016"/>
                  </a:moveTo>
                  <a:lnTo>
                    <a:pt x="22016" y="468"/>
                  </a:lnTo>
                  <a:cubicBezTo>
                    <a:pt x="22483" y="1"/>
                    <a:pt x="23250" y="1"/>
                    <a:pt x="23717" y="468"/>
                  </a:cubicBezTo>
                  <a:lnTo>
                    <a:pt x="45266" y="22016"/>
                  </a:lnTo>
                  <a:cubicBezTo>
                    <a:pt x="45733" y="22483"/>
                    <a:pt x="45733" y="23251"/>
                    <a:pt x="45266" y="23718"/>
                  </a:cubicBezTo>
                  <a:lnTo>
                    <a:pt x="23717" y="45266"/>
                  </a:lnTo>
                  <a:cubicBezTo>
                    <a:pt x="23250" y="45733"/>
                    <a:pt x="22450" y="45733"/>
                    <a:pt x="22016" y="45266"/>
                  </a:cubicBezTo>
                  <a:lnTo>
                    <a:pt x="434" y="23718"/>
                  </a:lnTo>
                  <a:cubicBezTo>
                    <a:pt x="0" y="23251"/>
                    <a:pt x="0" y="22483"/>
                    <a:pt x="501" y="220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5"/>
            <p:cNvSpPr/>
            <p:nvPr/>
          </p:nvSpPr>
          <p:spPr>
            <a:xfrm>
              <a:off x="6552588" y="2628700"/>
              <a:ext cx="50050" cy="42575"/>
            </a:xfrm>
            <a:custGeom>
              <a:avLst/>
              <a:gdLst/>
              <a:ahLst/>
              <a:cxnLst/>
              <a:rect l="l" t="t" r="r" b="b"/>
              <a:pathLst>
                <a:path w="2002" h="1703" extrusionOk="0">
                  <a:moveTo>
                    <a:pt x="501" y="1"/>
                  </a:moveTo>
                  <a:lnTo>
                    <a:pt x="0" y="868"/>
                  </a:lnTo>
                  <a:lnTo>
                    <a:pt x="501" y="1702"/>
                  </a:lnTo>
                  <a:lnTo>
                    <a:pt x="1501" y="1702"/>
                  </a:lnTo>
                  <a:lnTo>
                    <a:pt x="2002" y="868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5"/>
            <p:cNvSpPr/>
            <p:nvPr/>
          </p:nvSpPr>
          <p:spPr>
            <a:xfrm>
              <a:off x="7558288" y="2628700"/>
              <a:ext cx="49250" cy="42575"/>
            </a:xfrm>
            <a:custGeom>
              <a:avLst/>
              <a:gdLst/>
              <a:ahLst/>
              <a:cxnLst/>
              <a:rect l="l" t="t" r="r" b="b"/>
              <a:pathLst>
                <a:path w="1970" h="1703" extrusionOk="0">
                  <a:moveTo>
                    <a:pt x="501" y="1"/>
                  </a:moveTo>
                  <a:lnTo>
                    <a:pt x="1" y="868"/>
                  </a:lnTo>
                  <a:lnTo>
                    <a:pt x="501" y="1702"/>
                  </a:lnTo>
                  <a:lnTo>
                    <a:pt x="1435" y="1702"/>
                  </a:lnTo>
                  <a:lnTo>
                    <a:pt x="1969" y="868"/>
                  </a:lnTo>
                  <a:lnTo>
                    <a:pt x="1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5"/>
            <p:cNvSpPr/>
            <p:nvPr/>
          </p:nvSpPr>
          <p:spPr>
            <a:xfrm>
              <a:off x="7046263" y="2135850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5"/>
            <p:cNvSpPr/>
            <p:nvPr/>
          </p:nvSpPr>
          <p:spPr>
            <a:xfrm>
              <a:off x="7046263" y="3133225"/>
              <a:ext cx="50075" cy="41725"/>
            </a:xfrm>
            <a:custGeom>
              <a:avLst/>
              <a:gdLst/>
              <a:ahLst/>
              <a:cxnLst/>
              <a:rect l="l" t="t" r="r" b="b"/>
              <a:pathLst>
                <a:path w="2003" h="1669" extrusionOk="0">
                  <a:moveTo>
                    <a:pt x="501" y="1"/>
                  </a:moveTo>
                  <a:lnTo>
                    <a:pt x="1" y="835"/>
                  </a:lnTo>
                  <a:lnTo>
                    <a:pt x="501" y="1669"/>
                  </a:lnTo>
                  <a:lnTo>
                    <a:pt x="1502" y="1669"/>
                  </a:lnTo>
                  <a:lnTo>
                    <a:pt x="2002" y="835"/>
                  </a:lnTo>
                  <a:lnTo>
                    <a:pt x="1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5"/>
            <p:cNvSpPr/>
            <p:nvPr/>
          </p:nvSpPr>
          <p:spPr>
            <a:xfrm>
              <a:off x="6450013" y="2037450"/>
              <a:ext cx="1246750" cy="1242575"/>
            </a:xfrm>
            <a:custGeom>
              <a:avLst/>
              <a:gdLst/>
              <a:ahLst/>
              <a:cxnLst/>
              <a:rect l="l" t="t" r="r" b="b"/>
              <a:pathLst>
                <a:path w="49870" h="49703" extrusionOk="0">
                  <a:moveTo>
                    <a:pt x="24851" y="368"/>
                  </a:moveTo>
                  <a:cubicBezTo>
                    <a:pt x="25218" y="368"/>
                    <a:pt x="25619" y="534"/>
                    <a:pt x="25852" y="835"/>
                  </a:cubicBezTo>
                  <a:lnTo>
                    <a:pt x="48869" y="23851"/>
                  </a:lnTo>
                  <a:cubicBezTo>
                    <a:pt x="49469" y="24385"/>
                    <a:pt x="49469" y="25319"/>
                    <a:pt x="48869" y="25886"/>
                  </a:cubicBezTo>
                  <a:lnTo>
                    <a:pt x="25852" y="48902"/>
                  </a:lnTo>
                  <a:cubicBezTo>
                    <a:pt x="25585" y="49202"/>
                    <a:pt x="25218" y="49353"/>
                    <a:pt x="24847" y="49353"/>
                  </a:cubicBezTo>
                  <a:cubicBezTo>
                    <a:pt x="24476" y="49353"/>
                    <a:pt x="24101" y="49202"/>
                    <a:pt x="23817" y="48902"/>
                  </a:cubicBezTo>
                  <a:lnTo>
                    <a:pt x="801" y="25886"/>
                  </a:lnTo>
                  <a:cubicBezTo>
                    <a:pt x="534" y="25619"/>
                    <a:pt x="367" y="25285"/>
                    <a:pt x="367" y="24852"/>
                  </a:cubicBezTo>
                  <a:cubicBezTo>
                    <a:pt x="367" y="24451"/>
                    <a:pt x="501" y="24118"/>
                    <a:pt x="801" y="23818"/>
                  </a:cubicBezTo>
                  <a:lnTo>
                    <a:pt x="23817" y="801"/>
                  </a:lnTo>
                  <a:cubicBezTo>
                    <a:pt x="24118" y="534"/>
                    <a:pt x="24484" y="368"/>
                    <a:pt x="24851" y="368"/>
                  </a:cubicBezTo>
                  <a:close/>
                  <a:moveTo>
                    <a:pt x="24851" y="1"/>
                  </a:moveTo>
                  <a:cubicBezTo>
                    <a:pt x="24351" y="1"/>
                    <a:pt x="23884" y="201"/>
                    <a:pt x="23550" y="534"/>
                  </a:cubicBezTo>
                  <a:lnTo>
                    <a:pt x="534" y="23551"/>
                  </a:lnTo>
                  <a:cubicBezTo>
                    <a:pt x="167" y="23951"/>
                    <a:pt x="0" y="24351"/>
                    <a:pt x="0" y="24852"/>
                  </a:cubicBezTo>
                  <a:cubicBezTo>
                    <a:pt x="0" y="25352"/>
                    <a:pt x="200" y="25819"/>
                    <a:pt x="534" y="26153"/>
                  </a:cubicBezTo>
                  <a:lnTo>
                    <a:pt x="23550" y="49169"/>
                  </a:lnTo>
                  <a:cubicBezTo>
                    <a:pt x="23951" y="49536"/>
                    <a:pt x="24384" y="49703"/>
                    <a:pt x="24851" y="49703"/>
                  </a:cubicBezTo>
                  <a:cubicBezTo>
                    <a:pt x="25318" y="49703"/>
                    <a:pt x="25785" y="49536"/>
                    <a:pt x="26152" y="49136"/>
                  </a:cubicBezTo>
                  <a:lnTo>
                    <a:pt x="49169" y="26119"/>
                  </a:lnTo>
                  <a:cubicBezTo>
                    <a:pt x="49869" y="25385"/>
                    <a:pt x="49869" y="24251"/>
                    <a:pt x="49169" y="23551"/>
                  </a:cubicBezTo>
                  <a:lnTo>
                    <a:pt x="26152" y="534"/>
                  </a:lnTo>
                  <a:cubicBezTo>
                    <a:pt x="25785" y="167"/>
                    <a:pt x="25352" y="1"/>
                    <a:pt x="248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6" name="Google Shape;1796;p65"/>
          <p:cNvSpPr txBox="1"/>
          <p:nvPr/>
        </p:nvSpPr>
        <p:spPr>
          <a:xfrm>
            <a:off x="2600800" y="30748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ZŠ atletický areál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797" name="Google Shape;1797;p65"/>
          <p:cNvSpPr txBox="1"/>
          <p:nvPr/>
        </p:nvSpPr>
        <p:spPr>
          <a:xfrm>
            <a:off x="4571988" y="30748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Smuteční síň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798" name="Google Shape;1798;p65"/>
          <p:cNvSpPr txBox="1"/>
          <p:nvPr/>
        </p:nvSpPr>
        <p:spPr>
          <a:xfrm>
            <a:off x="1145400" y="1993100"/>
            <a:ext cx="899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01</a:t>
            </a:r>
            <a:endParaRPr sz="250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799" name="Google Shape;1799;p65"/>
          <p:cNvSpPr txBox="1"/>
          <p:nvPr/>
        </p:nvSpPr>
        <p:spPr>
          <a:xfrm>
            <a:off x="3144100" y="1993100"/>
            <a:ext cx="899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02</a:t>
            </a:r>
            <a:endParaRPr sz="250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800" name="Google Shape;1800;p65"/>
          <p:cNvSpPr txBox="1"/>
          <p:nvPr/>
        </p:nvSpPr>
        <p:spPr>
          <a:xfrm>
            <a:off x="5115288" y="1993100"/>
            <a:ext cx="899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03</a:t>
            </a:r>
            <a:endParaRPr sz="250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760" name="Google Shape;1760;p65"/>
          <p:cNvSpPr txBox="1"/>
          <p:nvPr/>
        </p:nvSpPr>
        <p:spPr>
          <a:xfrm>
            <a:off x="7101252" y="1993100"/>
            <a:ext cx="899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04</a:t>
            </a:r>
            <a:endParaRPr sz="2500">
              <a:solidFill>
                <a:schemeClr val="accent6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803" name="Google Shape;1803;p65"/>
          <p:cNvSpPr txBox="1"/>
          <p:nvPr/>
        </p:nvSpPr>
        <p:spPr>
          <a:xfrm>
            <a:off x="676042" y="2988893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Komunikace J. Černého a Kamenná</a:t>
            </a:r>
            <a:endParaRPr sz="16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804" name="Google Shape;1804;p65"/>
          <p:cNvSpPr txBox="1"/>
          <p:nvPr/>
        </p:nvSpPr>
        <p:spPr>
          <a:xfrm>
            <a:off x="6557952" y="3074813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rgbClr val="B5272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Chodníky</a:t>
            </a:r>
            <a:endParaRPr sz="1800" dirty="0">
              <a:solidFill>
                <a:srgbClr val="B5272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6"/>
          <p:cNvSpPr txBox="1">
            <a:spLocks noGrp="1"/>
          </p:cNvSpPr>
          <p:nvPr>
            <p:ph type="title"/>
          </p:nvPr>
        </p:nvSpPr>
        <p:spPr>
          <a:xfrm>
            <a:off x="1555618" y="538278"/>
            <a:ext cx="3047581" cy="933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/>
              <a:t>        Komunikace </a:t>
            </a:r>
            <a:br>
              <a:rPr lang="cs-CZ" sz="2400" dirty="0"/>
            </a:br>
            <a:r>
              <a:rPr lang="cs-CZ" sz="2400" dirty="0"/>
              <a:t>J. Černého a Kamenná</a:t>
            </a:r>
            <a:endParaRPr sz="2400" dirty="0"/>
          </a:p>
        </p:txBody>
      </p:sp>
      <p:sp>
        <p:nvSpPr>
          <p:cNvPr id="1258" name="Google Shape;1258;p56"/>
          <p:cNvSpPr txBox="1">
            <a:spLocks noGrp="1"/>
          </p:cNvSpPr>
          <p:nvPr>
            <p:ph type="subTitle" idx="1"/>
          </p:nvPr>
        </p:nvSpPr>
        <p:spPr>
          <a:xfrm>
            <a:off x="495014" y="2232211"/>
            <a:ext cx="3943182" cy="26216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Projekt: MaD s.r.o.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Zhotovitel: STRABAG a.s.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Dotace:  podáno SFŽP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Cena celkem: 12 200 000 Kč bez DPH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- rekonstrukce vodovodu a přípojek </a:t>
            </a:r>
            <a:r>
              <a:rPr lang="cs-CZ" b="1" dirty="0" err="1"/>
              <a:t>VaK</a:t>
            </a:r>
            <a:endParaRPr lang="cs-CZ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- koordinace ostatních IS (CETIN, E.GD)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59" name="Google Shape;1259;p56"/>
          <p:cNvPicPr preferRelativeResize="0"/>
          <p:nvPr/>
        </p:nvPicPr>
        <p:blipFill rotWithShape="1">
          <a:blip r:embed="rId3">
            <a:alphaModFix/>
          </a:blip>
          <a:srcRect l="25695" t="-10" r="20083" b="10"/>
          <a:stretch/>
        </p:blipFill>
        <p:spPr>
          <a:xfrm>
            <a:off x="4965875" y="0"/>
            <a:ext cx="4178125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0" name="Google Shape;1260;p56"/>
          <p:cNvGrpSpPr/>
          <p:nvPr/>
        </p:nvGrpSpPr>
        <p:grpSpPr>
          <a:xfrm rot="-5400000">
            <a:off x="326077" y="434041"/>
            <a:ext cx="1059125" cy="1267600"/>
            <a:chOff x="5539125" y="3866550"/>
            <a:chExt cx="1059125" cy="1267600"/>
          </a:xfrm>
        </p:grpSpPr>
        <p:sp>
          <p:nvSpPr>
            <p:cNvPr id="1261" name="Google Shape;1261;p56"/>
            <p:cNvSpPr/>
            <p:nvPr/>
          </p:nvSpPr>
          <p:spPr>
            <a:xfrm>
              <a:off x="5539125" y="3866550"/>
              <a:ext cx="1059125" cy="1267600"/>
            </a:xfrm>
            <a:custGeom>
              <a:avLst/>
              <a:gdLst/>
              <a:ahLst/>
              <a:cxnLst/>
              <a:rect l="l" t="t" r="r" b="b"/>
              <a:pathLst>
                <a:path w="42365" h="50704" extrusionOk="0">
                  <a:moveTo>
                    <a:pt x="40463" y="48402"/>
                  </a:moveTo>
                  <a:lnTo>
                    <a:pt x="1" y="0"/>
                  </a:lnTo>
                  <a:lnTo>
                    <a:pt x="1" y="50703"/>
                  </a:lnTo>
                  <a:lnTo>
                    <a:pt x="42364" y="50703"/>
                  </a:lnTo>
                  <a:close/>
                  <a:moveTo>
                    <a:pt x="6338" y="17513"/>
                  </a:moveTo>
                  <a:lnTo>
                    <a:pt x="28788" y="44332"/>
                  </a:lnTo>
                  <a:lnTo>
                    <a:pt x="6338" y="443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2" name="Google Shape;1262;p56"/>
            <p:cNvSpPr/>
            <p:nvPr/>
          </p:nvSpPr>
          <p:spPr>
            <a:xfrm>
              <a:off x="5554125" y="41125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6"/>
            <p:cNvSpPr/>
            <p:nvPr/>
          </p:nvSpPr>
          <p:spPr>
            <a:xfrm>
              <a:off x="5554125" y="418510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6"/>
            <p:cNvSpPr/>
            <p:nvPr/>
          </p:nvSpPr>
          <p:spPr>
            <a:xfrm>
              <a:off x="5554125" y="425765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6"/>
            <p:cNvSpPr/>
            <p:nvPr/>
          </p:nvSpPr>
          <p:spPr>
            <a:xfrm>
              <a:off x="5554125" y="432937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6"/>
            <p:cNvSpPr/>
            <p:nvPr/>
          </p:nvSpPr>
          <p:spPr>
            <a:xfrm>
              <a:off x="5554125" y="44011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6"/>
            <p:cNvSpPr/>
            <p:nvPr/>
          </p:nvSpPr>
          <p:spPr>
            <a:xfrm>
              <a:off x="5554125" y="4472800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6"/>
            <p:cNvSpPr/>
            <p:nvPr/>
          </p:nvSpPr>
          <p:spPr>
            <a:xfrm>
              <a:off x="5554125" y="454537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0"/>
                  </a:lnTo>
                  <a:lnTo>
                    <a:pt x="2169" y="500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6"/>
            <p:cNvSpPr/>
            <p:nvPr/>
          </p:nvSpPr>
          <p:spPr>
            <a:xfrm>
              <a:off x="5554125" y="4617075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6"/>
            <p:cNvSpPr/>
            <p:nvPr/>
          </p:nvSpPr>
          <p:spPr>
            <a:xfrm>
              <a:off x="5554125" y="4689625"/>
              <a:ext cx="54250" cy="12550"/>
            </a:xfrm>
            <a:custGeom>
              <a:avLst/>
              <a:gdLst/>
              <a:ahLst/>
              <a:cxnLst/>
              <a:rect l="l" t="t" r="r" b="b"/>
              <a:pathLst>
                <a:path w="2170" h="502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6"/>
            <p:cNvSpPr/>
            <p:nvPr/>
          </p:nvSpPr>
          <p:spPr>
            <a:xfrm>
              <a:off x="5554125" y="47613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6"/>
            <p:cNvSpPr/>
            <p:nvPr/>
          </p:nvSpPr>
          <p:spPr>
            <a:xfrm>
              <a:off x="5554125" y="48339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1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6"/>
            <p:cNvSpPr/>
            <p:nvPr/>
          </p:nvSpPr>
          <p:spPr>
            <a:xfrm>
              <a:off x="5554125" y="4905625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6"/>
            <p:cNvSpPr/>
            <p:nvPr/>
          </p:nvSpPr>
          <p:spPr>
            <a:xfrm>
              <a:off x="5554125" y="497735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0"/>
                  </a:lnTo>
                  <a:lnTo>
                    <a:pt x="2169" y="500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6"/>
            <p:cNvSpPr/>
            <p:nvPr/>
          </p:nvSpPr>
          <p:spPr>
            <a:xfrm>
              <a:off x="5554125" y="5049900"/>
              <a:ext cx="54250" cy="12525"/>
            </a:xfrm>
            <a:custGeom>
              <a:avLst/>
              <a:gdLst/>
              <a:ahLst/>
              <a:cxnLst/>
              <a:rect l="l" t="t" r="r" b="b"/>
              <a:pathLst>
                <a:path w="2170" h="501" extrusionOk="0">
                  <a:moveTo>
                    <a:pt x="1" y="0"/>
                  </a:moveTo>
                  <a:lnTo>
                    <a:pt x="1" y="501"/>
                  </a:lnTo>
                  <a:lnTo>
                    <a:pt x="2169" y="501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rgbClr val="012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6"/>
            <p:cNvSpPr/>
            <p:nvPr/>
          </p:nvSpPr>
          <p:spPr>
            <a:xfrm>
              <a:off x="5539125" y="5076575"/>
              <a:ext cx="1059125" cy="57575"/>
            </a:xfrm>
            <a:custGeom>
              <a:avLst/>
              <a:gdLst/>
              <a:ahLst/>
              <a:cxnLst/>
              <a:rect l="l" t="t" r="r" b="b"/>
              <a:pathLst>
                <a:path w="42365" h="2303" extrusionOk="0">
                  <a:moveTo>
                    <a:pt x="42364" y="2302"/>
                  </a:moveTo>
                  <a:lnTo>
                    <a:pt x="1" y="2302"/>
                  </a:lnTo>
                  <a:lnTo>
                    <a:pt x="1" y="1"/>
                  </a:lnTo>
                  <a:lnTo>
                    <a:pt x="404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8823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30F2E82-B364-4FFB-AD35-AD28504594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341679"/>
              </p:ext>
            </p:extLst>
          </p:nvPr>
        </p:nvGraphicFramePr>
        <p:xfrm>
          <a:off x="1367211" y="152587"/>
          <a:ext cx="6409578" cy="453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Acrobat Document" r:id="rId3" imgW="11344065" imgH="8019880" progId="Acrobat.Document.DC">
                  <p:embed/>
                </p:oleObj>
              </mc:Choice>
              <mc:Fallback>
                <p:oleObj name="Acrobat Document" r:id="rId3" imgW="11344065" imgH="8019880" progId="Acrobat.Document.DC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30F2E82-B364-4FFB-AD35-AD28504594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7211" y="152587"/>
                        <a:ext cx="6409578" cy="4531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2815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9D027A41-AC43-44EB-BC21-D70E7DCDC1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481393"/>
              </p:ext>
            </p:extLst>
          </p:nvPr>
        </p:nvGraphicFramePr>
        <p:xfrm>
          <a:off x="912346" y="381187"/>
          <a:ext cx="636923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Acrobat Document" r:id="rId3" imgW="11344065" imgH="8019880" progId="Acrobat.Document.DC">
                  <p:embed/>
                </p:oleObj>
              </mc:Choice>
              <mc:Fallback>
                <p:oleObj name="Acrobat Document" r:id="rId3" imgW="11344065" imgH="8019880" progId="Acrobat.Document.DC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9D027A41-AC43-44EB-BC21-D70E7DCDC1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2346" y="381187"/>
                        <a:ext cx="636923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959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70"/>
          <p:cNvSpPr txBox="1">
            <a:spLocks noGrp="1"/>
          </p:cNvSpPr>
          <p:nvPr>
            <p:ph type="title"/>
          </p:nvPr>
        </p:nvSpPr>
        <p:spPr>
          <a:xfrm>
            <a:off x="292894" y="271463"/>
            <a:ext cx="4807744" cy="6072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ZŠ sportoviště – atletický areál</a:t>
            </a:r>
            <a:endParaRPr dirty="0"/>
          </a:p>
        </p:txBody>
      </p:sp>
      <p:sp>
        <p:nvSpPr>
          <p:cNvPr id="1939" name="Google Shape;1939;p70"/>
          <p:cNvSpPr txBox="1">
            <a:spLocks noGrp="1"/>
          </p:cNvSpPr>
          <p:nvPr>
            <p:ph type="subTitle" idx="1"/>
          </p:nvPr>
        </p:nvSpPr>
        <p:spPr>
          <a:xfrm>
            <a:off x="206477" y="922482"/>
            <a:ext cx="6280048" cy="40495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 dirty="0"/>
              <a:t>-      </a:t>
            </a:r>
            <a:r>
              <a:rPr lang="cs-CZ" b="1" dirty="0"/>
              <a:t>projekt: Ing. Jaroslav Čepický</a:t>
            </a:r>
          </a:p>
          <a:p>
            <a:pPr lvl="0">
              <a:buFontTx/>
              <a:buChar char="-"/>
            </a:pPr>
            <a:r>
              <a:rPr lang="cs-CZ" b="1" dirty="0"/>
              <a:t>soutěží se 	</a:t>
            </a:r>
          </a:p>
          <a:p>
            <a:pPr lvl="0">
              <a:buFontTx/>
              <a:buChar char="-"/>
            </a:pPr>
            <a:r>
              <a:rPr lang="cs-CZ" b="1" dirty="0"/>
              <a:t>realizace obnovy 4/2024  </a:t>
            </a:r>
          </a:p>
          <a:p>
            <a:pPr lvl="0">
              <a:buFontTx/>
              <a:buChar char="-"/>
            </a:pPr>
            <a:r>
              <a:rPr lang="cs-CZ" b="1" dirty="0"/>
              <a:t>rozpočet stavby: 11 636 123,- Kč</a:t>
            </a:r>
          </a:p>
          <a:p>
            <a:endParaRPr lang="cs-CZ" b="1" dirty="0"/>
          </a:p>
          <a:p>
            <a:r>
              <a:rPr lang="cs-CZ" b="1" dirty="0"/>
              <a:t>součástí je akumulační nádrž, areálové rozvody, závlahový systém </a:t>
            </a:r>
          </a:p>
          <a:p>
            <a:r>
              <a:rPr lang="cs-CZ" b="1" dirty="0"/>
              <a:t>a venkovní učebna</a:t>
            </a:r>
          </a:p>
          <a:p>
            <a:pPr lvl="0"/>
            <a:r>
              <a:rPr lang="cs-CZ" b="1" dirty="0"/>
              <a:t> </a:t>
            </a:r>
          </a:p>
          <a:p>
            <a:pPr lvl="0"/>
            <a:r>
              <a:rPr lang="cs-CZ" b="1" dirty="0"/>
              <a:t>- úplně původně stavba započala před rokem 2000</a:t>
            </a:r>
          </a:p>
          <a:p>
            <a:pPr lvl="0"/>
            <a:r>
              <a:rPr lang="cs-CZ" b="1" dirty="0"/>
              <a:t>- nenašlo se žádné kolaudační rozhodnutí ani žádost o stavební povolení</a:t>
            </a:r>
          </a:p>
          <a:p>
            <a:pPr lvl="0"/>
            <a:r>
              <a:rPr lang="cs-CZ" b="1" dirty="0"/>
              <a:t>- nutné znovu vyřizovat – podchyceno na Stavebním úřadě Břeclav</a:t>
            </a:r>
          </a:p>
          <a:p>
            <a:pPr lvl="0"/>
            <a:endParaRPr lang="cs-CZ" b="1" dirty="0"/>
          </a:p>
          <a:p>
            <a:pPr marL="139700" lvl="0" indent="0"/>
            <a:r>
              <a:rPr lang="cs-CZ" b="1" dirty="0"/>
              <a:t>- pozemek </a:t>
            </a:r>
            <a:r>
              <a:rPr lang="cs-CZ" b="1" dirty="0" err="1"/>
              <a:t>parc</a:t>
            </a:r>
            <a:r>
              <a:rPr lang="cs-CZ" b="1" dirty="0"/>
              <a:t>. č. 1772 v KN má ochranu zemědělského půdního fondu </a:t>
            </a:r>
          </a:p>
          <a:p>
            <a:pPr marL="139700" lvl="0" indent="0"/>
            <a:r>
              <a:rPr lang="cs-CZ" b="1" dirty="0"/>
              <a:t>  a je potřeba vynětí  (poplatek za vynětí cca 800 000,- Kč!)  </a:t>
            </a:r>
          </a:p>
          <a:p>
            <a:pPr marL="139700" lvl="0" indent="0"/>
            <a:r>
              <a:rPr lang="cs-CZ" b="1" dirty="0"/>
              <a:t>- žádost o rozhodnutí v pochybnostech, zda pozemek je součástí ZPF              doufáme, že bude kladně vyřízena</a:t>
            </a:r>
          </a:p>
          <a:p>
            <a:pPr marL="139700" lvl="0" indent="0"/>
            <a:r>
              <a:rPr lang="cs-CZ" b="1" dirty="0"/>
              <a:t>- po kolaudaci bude řádně sportoviště zapsáno v KN</a:t>
            </a:r>
          </a:p>
          <a:p>
            <a:pPr marL="139700" lvl="0" indent="0"/>
            <a:r>
              <a:rPr lang="cs-CZ" b="1" dirty="0"/>
              <a:t> </a:t>
            </a:r>
          </a:p>
          <a:p>
            <a:r>
              <a:rPr lang="cs-CZ" b="1" dirty="0"/>
              <a:t> </a:t>
            </a:r>
          </a:p>
          <a:p>
            <a:pPr marL="0" lvl="0" indent="0"/>
            <a:endParaRPr lang="en-US" dirty="0"/>
          </a:p>
        </p:txBody>
      </p:sp>
      <p:sp>
        <p:nvSpPr>
          <p:cNvPr id="1940" name="Google Shape;1940;p70"/>
          <p:cNvSpPr/>
          <p:nvPr/>
        </p:nvSpPr>
        <p:spPr>
          <a:xfrm>
            <a:off x="6840031" y="566216"/>
            <a:ext cx="1908213" cy="3773484"/>
          </a:xfrm>
          <a:custGeom>
            <a:avLst/>
            <a:gdLst/>
            <a:ahLst/>
            <a:cxnLst/>
            <a:rect l="l" t="t" r="r" b="b"/>
            <a:pathLst>
              <a:path w="61960" h="122466" extrusionOk="0">
                <a:moveTo>
                  <a:pt x="52217" y="0"/>
                </a:moveTo>
                <a:lnTo>
                  <a:pt x="9743" y="0"/>
                </a:lnTo>
                <a:lnTo>
                  <a:pt x="9743" y="0"/>
                </a:lnTo>
                <a:lnTo>
                  <a:pt x="8803" y="0"/>
                </a:lnTo>
                <a:lnTo>
                  <a:pt x="7778" y="171"/>
                </a:lnTo>
                <a:lnTo>
                  <a:pt x="6838" y="427"/>
                </a:lnTo>
                <a:lnTo>
                  <a:pt x="5983" y="769"/>
                </a:lnTo>
                <a:lnTo>
                  <a:pt x="5129" y="1111"/>
                </a:lnTo>
                <a:lnTo>
                  <a:pt x="4359" y="1624"/>
                </a:lnTo>
                <a:lnTo>
                  <a:pt x="3590" y="2222"/>
                </a:lnTo>
                <a:lnTo>
                  <a:pt x="2907" y="2820"/>
                </a:lnTo>
                <a:lnTo>
                  <a:pt x="2223" y="3504"/>
                </a:lnTo>
                <a:lnTo>
                  <a:pt x="1710" y="4273"/>
                </a:lnTo>
                <a:lnTo>
                  <a:pt x="1197" y="5042"/>
                </a:lnTo>
                <a:lnTo>
                  <a:pt x="770" y="5897"/>
                </a:lnTo>
                <a:lnTo>
                  <a:pt x="514" y="6837"/>
                </a:lnTo>
                <a:lnTo>
                  <a:pt x="257" y="7777"/>
                </a:lnTo>
                <a:lnTo>
                  <a:pt x="86" y="8717"/>
                </a:lnTo>
                <a:lnTo>
                  <a:pt x="1" y="9743"/>
                </a:lnTo>
                <a:lnTo>
                  <a:pt x="1" y="112723"/>
                </a:lnTo>
                <a:lnTo>
                  <a:pt x="1" y="112723"/>
                </a:lnTo>
                <a:lnTo>
                  <a:pt x="86" y="113748"/>
                </a:lnTo>
                <a:lnTo>
                  <a:pt x="257" y="114688"/>
                </a:lnTo>
                <a:lnTo>
                  <a:pt x="514" y="115629"/>
                </a:lnTo>
                <a:lnTo>
                  <a:pt x="770" y="116569"/>
                </a:lnTo>
                <a:lnTo>
                  <a:pt x="1197" y="117423"/>
                </a:lnTo>
                <a:lnTo>
                  <a:pt x="1710" y="118192"/>
                </a:lnTo>
                <a:lnTo>
                  <a:pt x="2223" y="118962"/>
                </a:lnTo>
                <a:lnTo>
                  <a:pt x="2907" y="119645"/>
                </a:lnTo>
                <a:lnTo>
                  <a:pt x="3590" y="120243"/>
                </a:lnTo>
                <a:lnTo>
                  <a:pt x="4359" y="120842"/>
                </a:lnTo>
                <a:lnTo>
                  <a:pt x="5129" y="121354"/>
                </a:lnTo>
                <a:lnTo>
                  <a:pt x="5983" y="121696"/>
                </a:lnTo>
                <a:lnTo>
                  <a:pt x="6838" y="122038"/>
                </a:lnTo>
                <a:lnTo>
                  <a:pt x="7778" y="122294"/>
                </a:lnTo>
                <a:lnTo>
                  <a:pt x="8803" y="122465"/>
                </a:lnTo>
                <a:lnTo>
                  <a:pt x="9743" y="122465"/>
                </a:lnTo>
                <a:lnTo>
                  <a:pt x="52217" y="122465"/>
                </a:lnTo>
                <a:lnTo>
                  <a:pt x="52217" y="122465"/>
                </a:lnTo>
                <a:lnTo>
                  <a:pt x="53243" y="122465"/>
                </a:lnTo>
                <a:lnTo>
                  <a:pt x="54183" y="122294"/>
                </a:lnTo>
                <a:lnTo>
                  <a:pt x="55123" y="122038"/>
                </a:lnTo>
                <a:lnTo>
                  <a:pt x="55978" y="121696"/>
                </a:lnTo>
                <a:lnTo>
                  <a:pt x="56832" y="121354"/>
                </a:lnTo>
                <a:lnTo>
                  <a:pt x="57687" y="120842"/>
                </a:lnTo>
                <a:lnTo>
                  <a:pt x="58371" y="120243"/>
                </a:lnTo>
                <a:lnTo>
                  <a:pt x="59054" y="119645"/>
                </a:lnTo>
                <a:lnTo>
                  <a:pt x="59738" y="118962"/>
                </a:lnTo>
                <a:lnTo>
                  <a:pt x="60251" y="118192"/>
                </a:lnTo>
                <a:lnTo>
                  <a:pt x="60764" y="117423"/>
                </a:lnTo>
                <a:lnTo>
                  <a:pt x="61191" y="116569"/>
                </a:lnTo>
                <a:lnTo>
                  <a:pt x="61533" y="115629"/>
                </a:lnTo>
                <a:lnTo>
                  <a:pt x="61704" y="114688"/>
                </a:lnTo>
                <a:lnTo>
                  <a:pt x="61875" y="113748"/>
                </a:lnTo>
                <a:lnTo>
                  <a:pt x="61960" y="112723"/>
                </a:lnTo>
                <a:lnTo>
                  <a:pt x="61960" y="9743"/>
                </a:lnTo>
                <a:lnTo>
                  <a:pt x="61960" y="9743"/>
                </a:lnTo>
                <a:lnTo>
                  <a:pt x="61875" y="8717"/>
                </a:lnTo>
                <a:lnTo>
                  <a:pt x="61704" y="7777"/>
                </a:lnTo>
                <a:lnTo>
                  <a:pt x="61533" y="6837"/>
                </a:lnTo>
                <a:lnTo>
                  <a:pt x="61191" y="5897"/>
                </a:lnTo>
                <a:lnTo>
                  <a:pt x="60764" y="5042"/>
                </a:lnTo>
                <a:lnTo>
                  <a:pt x="60251" y="4273"/>
                </a:lnTo>
                <a:lnTo>
                  <a:pt x="59738" y="3504"/>
                </a:lnTo>
                <a:lnTo>
                  <a:pt x="59054" y="2820"/>
                </a:lnTo>
                <a:lnTo>
                  <a:pt x="58371" y="2222"/>
                </a:lnTo>
                <a:lnTo>
                  <a:pt x="57687" y="1624"/>
                </a:lnTo>
                <a:lnTo>
                  <a:pt x="56832" y="1111"/>
                </a:lnTo>
                <a:lnTo>
                  <a:pt x="55978" y="769"/>
                </a:lnTo>
                <a:lnTo>
                  <a:pt x="55123" y="427"/>
                </a:lnTo>
                <a:lnTo>
                  <a:pt x="54183" y="171"/>
                </a:lnTo>
                <a:lnTo>
                  <a:pt x="53243" y="0"/>
                </a:lnTo>
                <a:lnTo>
                  <a:pt x="52217" y="0"/>
                </a:lnTo>
                <a:lnTo>
                  <a:pt x="52217" y="0"/>
                </a:lnTo>
                <a:close/>
                <a:moveTo>
                  <a:pt x="24870" y="5042"/>
                </a:moveTo>
                <a:lnTo>
                  <a:pt x="24870" y="5042"/>
                </a:lnTo>
                <a:lnTo>
                  <a:pt x="24955" y="5042"/>
                </a:lnTo>
                <a:lnTo>
                  <a:pt x="37176" y="5042"/>
                </a:lnTo>
                <a:lnTo>
                  <a:pt x="37176" y="5042"/>
                </a:lnTo>
                <a:lnTo>
                  <a:pt x="37433" y="5042"/>
                </a:lnTo>
                <a:lnTo>
                  <a:pt x="37689" y="5213"/>
                </a:lnTo>
                <a:lnTo>
                  <a:pt x="37860" y="5469"/>
                </a:lnTo>
                <a:lnTo>
                  <a:pt x="37946" y="5811"/>
                </a:lnTo>
                <a:lnTo>
                  <a:pt x="37946" y="5811"/>
                </a:lnTo>
                <a:lnTo>
                  <a:pt x="37860" y="6068"/>
                </a:lnTo>
                <a:lnTo>
                  <a:pt x="37689" y="6324"/>
                </a:lnTo>
                <a:lnTo>
                  <a:pt x="37433" y="6495"/>
                </a:lnTo>
                <a:lnTo>
                  <a:pt x="37091" y="6580"/>
                </a:lnTo>
                <a:lnTo>
                  <a:pt x="37091" y="6580"/>
                </a:lnTo>
                <a:lnTo>
                  <a:pt x="37091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528" y="6495"/>
                </a:lnTo>
                <a:lnTo>
                  <a:pt x="24272" y="6324"/>
                </a:lnTo>
                <a:lnTo>
                  <a:pt x="24101" y="6068"/>
                </a:lnTo>
                <a:lnTo>
                  <a:pt x="24101" y="5811"/>
                </a:lnTo>
                <a:lnTo>
                  <a:pt x="24101" y="5811"/>
                </a:lnTo>
                <a:lnTo>
                  <a:pt x="24101" y="5469"/>
                </a:lnTo>
                <a:lnTo>
                  <a:pt x="24272" y="5213"/>
                </a:lnTo>
                <a:lnTo>
                  <a:pt x="24528" y="5042"/>
                </a:lnTo>
                <a:lnTo>
                  <a:pt x="24870" y="5042"/>
                </a:lnTo>
                <a:lnTo>
                  <a:pt x="24870" y="5042"/>
                </a:lnTo>
                <a:close/>
                <a:moveTo>
                  <a:pt x="31023" y="119389"/>
                </a:moveTo>
                <a:lnTo>
                  <a:pt x="31023" y="119389"/>
                </a:lnTo>
                <a:lnTo>
                  <a:pt x="30340" y="119303"/>
                </a:lnTo>
                <a:lnTo>
                  <a:pt x="29741" y="119132"/>
                </a:lnTo>
                <a:lnTo>
                  <a:pt x="29143" y="118791"/>
                </a:lnTo>
                <a:lnTo>
                  <a:pt x="28630" y="118449"/>
                </a:lnTo>
                <a:lnTo>
                  <a:pt x="28288" y="117936"/>
                </a:lnTo>
                <a:lnTo>
                  <a:pt x="27947" y="117338"/>
                </a:lnTo>
                <a:lnTo>
                  <a:pt x="27776" y="116740"/>
                </a:lnTo>
                <a:lnTo>
                  <a:pt x="27690" y="116056"/>
                </a:lnTo>
                <a:lnTo>
                  <a:pt x="27690" y="116056"/>
                </a:lnTo>
                <a:lnTo>
                  <a:pt x="27776" y="115458"/>
                </a:lnTo>
                <a:lnTo>
                  <a:pt x="27947" y="114774"/>
                </a:lnTo>
                <a:lnTo>
                  <a:pt x="28288" y="114261"/>
                </a:lnTo>
                <a:lnTo>
                  <a:pt x="28630" y="113748"/>
                </a:lnTo>
                <a:lnTo>
                  <a:pt x="29143" y="113407"/>
                </a:lnTo>
                <a:lnTo>
                  <a:pt x="29741" y="113065"/>
                </a:lnTo>
                <a:lnTo>
                  <a:pt x="30340" y="112894"/>
                </a:lnTo>
                <a:lnTo>
                  <a:pt x="31023" y="112808"/>
                </a:lnTo>
                <a:lnTo>
                  <a:pt x="31023" y="112808"/>
                </a:lnTo>
                <a:lnTo>
                  <a:pt x="31621" y="112894"/>
                </a:lnTo>
                <a:lnTo>
                  <a:pt x="32305" y="113065"/>
                </a:lnTo>
                <a:lnTo>
                  <a:pt x="32818" y="113407"/>
                </a:lnTo>
                <a:lnTo>
                  <a:pt x="33331" y="113748"/>
                </a:lnTo>
                <a:lnTo>
                  <a:pt x="33758" y="114261"/>
                </a:lnTo>
                <a:lnTo>
                  <a:pt x="34014" y="114774"/>
                </a:lnTo>
                <a:lnTo>
                  <a:pt x="34185" y="115458"/>
                </a:lnTo>
                <a:lnTo>
                  <a:pt x="34271" y="116056"/>
                </a:lnTo>
                <a:lnTo>
                  <a:pt x="34271" y="116056"/>
                </a:lnTo>
                <a:lnTo>
                  <a:pt x="34185" y="116740"/>
                </a:lnTo>
                <a:lnTo>
                  <a:pt x="34014" y="117338"/>
                </a:lnTo>
                <a:lnTo>
                  <a:pt x="33758" y="117936"/>
                </a:lnTo>
                <a:lnTo>
                  <a:pt x="33331" y="118449"/>
                </a:lnTo>
                <a:lnTo>
                  <a:pt x="32818" y="118791"/>
                </a:lnTo>
                <a:lnTo>
                  <a:pt x="32305" y="119132"/>
                </a:lnTo>
                <a:lnTo>
                  <a:pt x="31621" y="119303"/>
                </a:lnTo>
                <a:lnTo>
                  <a:pt x="31023" y="119389"/>
                </a:lnTo>
                <a:lnTo>
                  <a:pt x="31023" y="119389"/>
                </a:lnTo>
                <a:close/>
                <a:moveTo>
                  <a:pt x="59482" y="108877"/>
                </a:moveTo>
                <a:lnTo>
                  <a:pt x="2479" y="108877"/>
                </a:lnTo>
                <a:lnTo>
                  <a:pt x="2479" y="13588"/>
                </a:lnTo>
                <a:lnTo>
                  <a:pt x="59482" y="13588"/>
                </a:lnTo>
                <a:lnTo>
                  <a:pt x="59482" y="1088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1" name="Google Shape;1941;p70"/>
          <p:cNvPicPr preferRelativeResize="0"/>
          <p:nvPr/>
        </p:nvPicPr>
        <p:blipFill rotWithShape="1">
          <a:blip r:embed="rId3">
            <a:alphaModFix/>
          </a:blip>
          <a:srcRect t="12686" r="71419"/>
          <a:stretch/>
        </p:blipFill>
        <p:spPr>
          <a:xfrm>
            <a:off x="6903574" y="922483"/>
            <a:ext cx="1781126" cy="306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EF7E80A-F91F-4A09-B30C-8D60005B4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2218"/>
            <a:ext cx="9097433" cy="464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09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F2C4018-F4CB-486A-8464-8A632CF5D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5366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497E1C2-0D61-3A94-2643-539B4ACC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14305"/>
            <a:ext cx="8020588" cy="450472"/>
          </a:xfrm>
        </p:spPr>
        <p:txBody>
          <a:bodyPr/>
          <a:lstStyle/>
          <a:p>
            <a:r>
              <a:rPr lang="cs-CZ" sz="1800" dirty="0"/>
              <a:t>Přehled projektů:  související s tornádem 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FD0E461-3AC1-4709-8669-5C128F1AE4B4}"/>
              </a:ext>
            </a:extLst>
          </p:cNvPr>
          <p:cNvGraphicFramePr>
            <a:graphicFrameLocks noGrp="1"/>
          </p:cNvGraphicFramePr>
          <p:nvPr/>
        </p:nvGraphicFramePr>
        <p:xfrm>
          <a:off x="1029171" y="1152529"/>
          <a:ext cx="7085659" cy="3416292"/>
        </p:xfrm>
        <a:graphic>
          <a:graphicData uri="http://schemas.openxmlformats.org/drawingml/2006/table">
            <a:tbl>
              <a:tblPr/>
              <a:tblGrid>
                <a:gridCol w="192643">
                  <a:extLst>
                    <a:ext uri="{9D8B030D-6E8A-4147-A177-3AD203B41FA5}">
                      <a16:colId xmlns:a16="http://schemas.microsoft.com/office/drawing/2014/main" val="3223798617"/>
                    </a:ext>
                  </a:extLst>
                </a:gridCol>
                <a:gridCol w="577930">
                  <a:extLst>
                    <a:ext uri="{9D8B030D-6E8A-4147-A177-3AD203B41FA5}">
                      <a16:colId xmlns:a16="http://schemas.microsoft.com/office/drawing/2014/main" val="1808322101"/>
                    </a:ext>
                  </a:extLst>
                </a:gridCol>
                <a:gridCol w="577930">
                  <a:extLst>
                    <a:ext uri="{9D8B030D-6E8A-4147-A177-3AD203B41FA5}">
                      <a16:colId xmlns:a16="http://schemas.microsoft.com/office/drawing/2014/main" val="3793191518"/>
                    </a:ext>
                  </a:extLst>
                </a:gridCol>
                <a:gridCol w="577930">
                  <a:extLst>
                    <a:ext uri="{9D8B030D-6E8A-4147-A177-3AD203B41FA5}">
                      <a16:colId xmlns:a16="http://schemas.microsoft.com/office/drawing/2014/main" val="1874552019"/>
                    </a:ext>
                  </a:extLst>
                </a:gridCol>
                <a:gridCol w="641140">
                  <a:extLst>
                    <a:ext uri="{9D8B030D-6E8A-4147-A177-3AD203B41FA5}">
                      <a16:colId xmlns:a16="http://schemas.microsoft.com/office/drawing/2014/main" val="1892112750"/>
                    </a:ext>
                  </a:extLst>
                </a:gridCol>
                <a:gridCol w="818733">
                  <a:extLst>
                    <a:ext uri="{9D8B030D-6E8A-4147-A177-3AD203B41FA5}">
                      <a16:colId xmlns:a16="http://schemas.microsoft.com/office/drawing/2014/main" val="1424722293"/>
                    </a:ext>
                  </a:extLst>
                </a:gridCol>
                <a:gridCol w="770573">
                  <a:extLst>
                    <a:ext uri="{9D8B030D-6E8A-4147-A177-3AD203B41FA5}">
                      <a16:colId xmlns:a16="http://schemas.microsoft.com/office/drawing/2014/main" val="2849491247"/>
                    </a:ext>
                  </a:extLst>
                </a:gridCol>
                <a:gridCol w="770573">
                  <a:extLst>
                    <a:ext uri="{9D8B030D-6E8A-4147-A177-3AD203B41FA5}">
                      <a16:colId xmlns:a16="http://schemas.microsoft.com/office/drawing/2014/main" val="3687401110"/>
                    </a:ext>
                  </a:extLst>
                </a:gridCol>
                <a:gridCol w="577930">
                  <a:extLst>
                    <a:ext uri="{9D8B030D-6E8A-4147-A177-3AD203B41FA5}">
                      <a16:colId xmlns:a16="http://schemas.microsoft.com/office/drawing/2014/main" val="2082066484"/>
                    </a:ext>
                  </a:extLst>
                </a:gridCol>
                <a:gridCol w="577930">
                  <a:extLst>
                    <a:ext uri="{9D8B030D-6E8A-4147-A177-3AD203B41FA5}">
                      <a16:colId xmlns:a16="http://schemas.microsoft.com/office/drawing/2014/main" val="803033234"/>
                    </a:ext>
                  </a:extLst>
                </a:gridCol>
                <a:gridCol w="505689">
                  <a:extLst>
                    <a:ext uri="{9D8B030D-6E8A-4147-A177-3AD203B41FA5}">
                      <a16:colId xmlns:a16="http://schemas.microsoft.com/office/drawing/2014/main" val="1474391424"/>
                    </a:ext>
                  </a:extLst>
                </a:gridCol>
                <a:gridCol w="496658">
                  <a:extLst>
                    <a:ext uri="{9D8B030D-6E8A-4147-A177-3AD203B41FA5}">
                      <a16:colId xmlns:a16="http://schemas.microsoft.com/office/drawing/2014/main" val="1608487906"/>
                    </a:ext>
                  </a:extLst>
                </a:gridCol>
              </a:tblGrid>
              <a:tr h="189794"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č.</a:t>
                      </a:r>
                    </a:p>
                  </a:txBody>
                  <a:tcPr marL="9038" marR="9038" marT="903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projektu:</a:t>
                      </a:r>
                    </a:p>
                  </a:txBody>
                  <a:tcPr marL="9038" marR="9038" marT="903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předb. s DPH</a:t>
                      </a:r>
                    </a:p>
                  </a:txBody>
                  <a:tcPr marL="9038" marR="9038" marT="903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DOTACE</a:t>
                      </a:r>
                    </a:p>
                  </a:txBody>
                  <a:tcPr marL="9038" marR="9038" marT="903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</a:t>
                      </a:r>
                    </a:p>
                  </a:txBody>
                  <a:tcPr marL="9038" marR="9038" marT="903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639821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ZŠ 1.stupeň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26 540 433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19 692 624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916231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MŠ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11 018 810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3 693 045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956626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Ordinace lékařů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3 168 818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1 561 714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635489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Sokolovna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44 193 329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30 275 006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363117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Hřbitov - náhrobky občané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11 112 955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9 947 763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427165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Budova 117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11 559 297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8 643 333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372264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Likvidace suti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11 866 063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11 866 063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SFŽP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578084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Kanalizace J.Černého;Kamenná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34359813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12 000 000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SFŽP - dotace vyplacena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538011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Veřejné osvětlení, rozhlas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5 066 763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3 901 408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čeká se na vyplacení dotace z 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688327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Strom výsadba MNV-Hrušky I.etapa 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62 000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2 037 000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SFŽP - I a II. etapa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209546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Oplocení radnice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1 839 386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dokončeno 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dotace v rámci obnovy radnice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862919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ZŠ 2. stupeň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79 737 558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77 818 917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82233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radnice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26 872 631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21 117 546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027871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Chodníky-trasa J.Černého, Kamenná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15 269 640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13 513 401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2.4.2024 předání stavby, 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696096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Chodník-trasa Dolní, náměstí, Hlavní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5 782 039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5 139 584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51536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Kamerový systém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1 577 780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1 214 899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MMR, dle počasí 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309759"/>
                  </a:ext>
                </a:extLst>
              </a:tr>
              <a:tr h="18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ZŠ 1. stupeň oplocení nádvoří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138 045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realizuje se 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38" marR="9038" marT="90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42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89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64"/>
          <p:cNvSpPr txBox="1">
            <a:spLocks noGrp="1"/>
          </p:cNvSpPr>
          <p:nvPr>
            <p:ph type="title"/>
          </p:nvPr>
        </p:nvSpPr>
        <p:spPr>
          <a:xfrm>
            <a:off x="720000" y="578645"/>
            <a:ext cx="3653700" cy="5985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            </a:t>
            </a:r>
            <a:r>
              <a:rPr lang="cs-CZ" b="1" dirty="0"/>
              <a:t>Smuteční</a:t>
            </a:r>
            <a:r>
              <a:rPr lang="cs-CZ" dirty="0"/>
              <a:t> síň</a:t>
            </a:r>
            <a:endParaRPr dirty="0"/>
          </a:p>
        </p:txBody>
      </p:sp>
      <p:sp>
        <p:nvSpPr>
          <p:cNvPr id="1659" name="Google Shape;1659;p64"/>
          <p:cNvSpPr txBox="1">
            <a:spLocks noGrp="1"/>
          </p:cNvSpPr>
          <p:nvPr>
            <p:ph type="subTitle" idx="1"/>
          </p:nvPr>
        </p:nvSpPr>
        <p:spPr>
          <a:xfrm>
            <a:off x="285750" y="1235869"/>
            <a:ext cx="4484552" cy="37790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Tx/>
              <a:buChar char="-"/>
            </a:pPr>
            <a:r>
              <a:rPr lang="cs-CZ" sz="1600" b="1" dirty="0"/>
              <a:t>projekt: Ing. Petr Janulík</a:t>
            </a:r>
          </a:p>
          <a:p>
            <a:pPr lvl="0">
              <a:buFontTx/>
              <a:buChar char="-"/>
            </a:pPr>
            <a:r>
              <a:rPr lang="cs-CZ" sz="1600" b="1" dirty="0"/>
              <a:t>Ing. arch. Jana Košut Petrjánošová  </a:t>
            </a:r>
          </a:p>
          <a:p>
            <a:pPr lvl="0">
              <a:buFontTx/>
              <a:buChar char="-"/>
            </a:pPr>
            <a:r>
              <a:rPr lang="cs-CZ" sz="1600" b="1" dirty="0"/>
              <a:t>soutěží se</a:t>
            </a:r>
          </a:p>
          <a:p>
            <a:pPr lvl="0">
              <a:buFontTx/>
              <a:buChar char="-"/>
            </a:pPr>
            <a:r>
              <a:rPr lang="cs-CZ" sz="1600" b="1" dirty="0"/>
              <a:t>realizace obnovy 4/2024  </a:t>
            </a:r>
          </a:p>
          <a:p>
            <a:pPr lvl="0">
              <a:buFontTx/>
              <a:buChar char="-"/>
            </a:pPr>
            <a:r>
              <a:rPr lang="cs-CZ" sz="1600" b="1" dirty="0"/>
              <a:t>rozpočet stavby: 15 000 000 Kč </a:t>
            </a:r>
          </a:p>
          <a:p>
            <a:pPr marL="139700" lvl="0" indent="0"/>
            <a:endParaRPr lang="cs-CZ" sz="1600" b="1" dirty="0"/>
          </a:p>
          <a:p>
            <a:pPr marL="139700" lvl="0" indent="0"/>
            <a:r>
              <a:rPr lang="cs-CZ" sz="1600" b="1" dirty="0"/>
              <a:t>zvětšení vnitřních prostor síně, prostor před budovou, oplocení a kolumbárium </a:t>
            </a:r>
          </a:p>
          <a:p>
            <a:pPr marL="139700" lvl="0" indent="0"/>
            <a:endParaRPr lang="cs-CZ" sz="1600" b="1" dirty="0"/>
          </a:p>
          <a:p>
            <a:pPr marL="139700" lvl="0" indent="0"/>
            <a:r>
              <a:rPr lang="cs-CZ" sz="1600" b="1" dirty="0"/>
              <a:t>- projekt byl doplněn o  nové vytápění, elektroinstalaci a audio systém vnitřní i venkovní </a:t>
            </a:r>
          </a:p>
          <a:p>
            <a:pPr marL="139700" lvl="0" indent="0"/>
            <a:r>
              <a:rPr lang="cs-CZ" sz="1600" b="1" dirty="0"/>
              <a:t>  </a:t>
            </a:r>
          </a:p>
          <a:p>
            <a:pPr marL="139700" lvl="0" indent="0"/>
            <a:r>
              <a:rPr lang="cs-CZ" sz="1600" b="1" dirty="0"/>
              <a:t> </a:t>
            </a:r>
          </a:p>
        </p:txBody>
      </p:sp>
      <p:grpSp>
        <p:nvGrpSpPr>
          <p:cNvPr id="1660" name="Google Shape;1660;p64"/>
          <p:cNvGrpSpPr/>
          <p:nvPr/>
        </p:nvGrpSpPr>
        <p:grpSpPr>
          <a:xfrm>
            <a:off x="5054350" y="746403"/>
            <a:ext cx="4327104" cy="4913248"/>
            <a:chOff x="4918525" y="230253"/>
            <a:chExt cx="4327104" cy="4913248"/>
          </a:xfrm>
        </p:grpSpPr>
        <p:sp>
          <p:nvSpPr>
            <p:cNvPr id="1661" name="Google Shape;1661;p64"/>
            <p:cNvSpPr/>
            <p:nvPr/>
          </p:nvSpPr>
          <p:spPr>
            <a:xfrm>
              <a:off x="6170601" y="868600"/>
              <a:ext cx="3075028" cy="562868"/>
            </a:xfrm>
            <a:custGeom>
              <a:avLst/>
              <a:gdLst/>
              <a:ahLst/>
              <a:cxnLst/>
              <a:rect l="l" t="t" r="r" b="b"/>
              <a:pathLst>
                <a:path w="31826" h="4871" extrusionOk="0">
                  <a:moveTo>
                    <a:pt x="0" y="1"/>
                  </a:moveTo>
                  <a:lnTo>
                    <a:pt x="0" y="4871"/>
                  </a:lnTo>
                  <a:lnTo>
                    <a:pt x="31826" y="4871"/>
                  </a:lnTo>
                  <a:lnTo>
                    <a:pt x="3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4"/>
            <p:cNvSpPr/>
            <p:nvPr/>
          </p:nvSpPr>
          <p:spPr>
            <a:xfrm>
              <a:off x="6170601" y="1794558"/>
              <a:ext cx="3075028" cy="562868"/>
            </a:xfrm>
            <a:custGeom>
              <a:avLst/>
              <a:gdLst/>
              <a:ahLst/>
              <a:cxnLst/>
              <a:rect l="l" t="t" r="r" b="b"/>
              <a:pathLst>
                <a:path w="31826" h="4871" extrusionOk="0">
                  <a:moveTo>
                    <a:pt x="0" y="1"/>
                  </a:moveTo>
                  <a:lnTo>
                    <a:pt x="0" y="4871"/>
                  </a:lnTo>
                  <a:lnTo>
                    <a:pt x="31826" y="4871"/>
                  </a:lnTo>
                  <a:lnTo>
                    <a:pt x="3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4"/>
            <p:cNvSpPr/>
            <p:nvPr/>
          </p:nvSpPr>
          <p:spPr>
            <a:xfrm>
              <a:off x="6170601" y="2720515"/>
              <a:ext cx="3075028" cy="561482"/>
            </a:xfrm>
            <a:custGeom>
              <a:avLst/>
              <a:gdLst/>
              <a:ahLst/>
              <a:cxnLst/>
              <a:rect l="l" t="t" r="r" b="b"/>
              <a:pathLst>
                <a:path w="31826" h="4859" extrusionOk="0">
                  <a:moveTo>
                    <a:pt x="0" y="1"/>
                  </a:moveTo>
                  <a:lnTo>
                    <a:pt x="0" y="4858"/>
                  </a:lnTo>
                  <a:lnTo>
                    <a:pt x="31826" y="4858"/>
                  </a:lnTo>
                  <a:lnTo>
                    <a:pt x="3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4"/>
            <p:cNvSpPr/>
            <p:nvPr/>
          </p:nvSpPr>
          <p:spPr>
            <a:xfrm>
              <a:off x="6170601" y="3645086"/>
              <a:ext cx="3075028" cy="562868"/>
            </a:xfrm>
            <a:custGeom>
              <a:avLst/>
              <a:gdLst/>
              <a:ahLst/>
              <a:cxnLst/>
              <a:rect l="l" t="t" r="r" b="b"/>
              <a:pathLst>
                <a:path w="31826" h="4871" extrusionOk="0">
                  <a:moveTo>
                    <a:pt x="0" y="1"/>
                  </a:moveTo>
                  <a:lnTo>
                    <a:pt x="0" y="4870"/>
                  </a:lnTo>
                  <a:lnTo>
                    <a:pt x="31826" y="4870"/>
                  </a:lnTo>
                  <a:lnTo>
                    <a:pt x="3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4"/>
            <p:cNvSpPr/>
            <p:nvPr/>
          </p:nvSpPr>
          <p:spPr>
            <a:xfrm>
              <a:off x="6170601" y="4571043"/>
              <a:ext cx="3075028" cy="561482"/>
            </a:xfrm>
            <a:custGeom>
              <a:avLst/>
              <a:gdLst/>
              <a:ahLst/>
              <a:cxnLst/>
              <a:rect l="l" t="t" r="r" b="b"/>
              <a:pathLst>
                <a:path w="31826" h="4859" extrusionOk="0">
                  <a:moveTo>
                    <a:pt x="0" y="1"/>
                  </a:moveTo>
                  <a:lnTo>
                    <a:pt x="0" y="4858"/>
                  </a:lnTo>
                  <a:lnTo>
                    <a:pt x="31826" y="4858"/>
                  </a:lnTo>
                  <a:lnTo>
                    <a:pt x="3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4"/>
            <p:cNvSpPr/>
            <p:nvPr/>
          </p:nvSpPr>
          <p:spPr>
            <a:xfrm>
              <a:off x="5013513" y="230253"/>
              <a:ext cx="16524" cy="430789"/>
            </a:xfrm>
            <a:custGeom>
              <a:avLst/>
              <a:gdLst/>
              <a:ahLst/>
              <a:cxnLst/>
              <a:rect l="l" t="t" r="r" b="b"/>
              <a:pathLst>
                <a:path w="143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4"/>
            <p:cNvSpPr/>
            <p:nvPr/>
          </p:nvSpPr>
          <p:spPr>
            <a:xfrm>
              <a:off x="5069904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4"/>
            <p:cNvSpPr/>
            <p:nvPr/>
          </p:nvSpPr>
          <p:spPr>
            <a:xfrm>
              <a:off x="5124909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4"/>
            <p:cNvSpPr/>
            <p:nvPr/>
          </p:nvSpPr>
          <p:spPr>
            <a:xfrm>
              <a:off x="5181301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4"/>
            <p:cNvSpPr/>
            <p:nvPr/>
          </p:nvSpPr>
          <p:spPr>
            <a:xfrm>
              <a:off x="5774339" y="230253"/>
              <a:ext cx="17911" cy="430789"/>
            </a:xfrm>
            <a:custGeom>
              <a:avLst/>
              <a:gdLst/>
              <a:ahLst/>
              <a:cxnLst/>
              <a:rect l="l" t="t" r="r" b="b"/>
              <a:pathLst>
                <a:path w="155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4"/>
            <p:cNvSpPr/>
            <p:nvPr/>
          </p:nvSpPr>
          <p:spPr>
            <a:xfrm>
              <a:off x="5832117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4"/>
            <p:cNvSpPr/>
            <p:nvPr/>
          </p:nvSpPr>
          <p:spPr>
            <a:xfrm>
              <a:off x="5887122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4"/>
            <p:cNvSpPr/>
            <p:nvPr/>
          </p:nvSpPr>
          <p:spPr>
            <a:xfrm>
              <a:off x="5943514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4" y="372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4"/>
            <p:cNvSpPr/>
            <p:nvPr/>
          </p:nvSpPr>
          <p:spPr>
            <a:xfrm>
              <a:off x="6536551" y="230253"/>
              <a:ext cx="17911" cy="430789"/>
            </a:xfrm>
            <a:custGeom>
              <a:avLst/>
              <a:gdLst/>
              <a:ahLst/>
              <a:cxnLst/>
              <a:rect l="l" t="t" r="r" b="b"/>
              <a:pathLst>
                <a:path w="155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4"/>
            <p:cNvSpPr/>
            <p:nvPr/>
          </p:nvSpPr>
          <p:spPr>
            <a:xfrm>
              <a:off x="6594329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4"/>
            <p:cNvSpPr/>
            <p:nvPr/>
          </p:nvSpPr>
          <p:spPr>
            <a:xfrm>
              <a:off x="6650721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4"/>
            <p:cNvSpPr/>
            <p:nvPr/>
          </p:nvSpPr>
          <p:spPr>
            <a:xfrm>
              <a:off x="6705726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4" y="372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4"/>
            <p:cNvSpPr/>
            <p:nvPr/>
          </p:nvSpPr>
          <p:spPr>
            <a:xfrm>
              <a:off x="7298764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4"/>
            <p:cNvSpPr/>
            <p:nvPr/>
          </p:nvSpPr>
          <p:spPr>
            <a:xfrm>
              <a:off x="7355155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4"/>
            <p:cNvSpPr/>
            <p:nvPr/>
          </p:nvSpPr>
          <p:spPr>
            <a:xfrm>
              <a:off x="7412934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4"/>
            <p:cNvSpPr/>
            <p:nvPr/>
          </p:nvSpPr>
          <p:spPr>
            <a:xfrm>
              <a:off x="7467939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4" y="372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4"/>
            <p:cNvSpPr/>
            <p:nvPr/>
          </p:nvSpPr>
          <p:spPr>
            <a:xfrm>
              <a:off x="8060976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4"/>
            <p:cNvSpPr/>
            <p:nvPr/>
          </p:nvSpPr>
          <p:spPr>
            <a:xfrm>
              <a:off x="8117368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4"/>
            <p:cNvSpPr/>
            <p:nvPr/>
          </p:nvSpPr>
          <p:spPr>
            <a:xfrm>
              <a:off x="8173759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55" y="372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4"/>
            <p:cNvSpPr/>
            <p:nvPr/>
          </p:nvSpPr>
          <p:spPr>
            <a:xfrm>
              <a:off x="8228765" y="230253"/>
              <a:ext cx="18027" cy="430789"/>
            </a:xfrm>
            <a:custGeom>
              <a:avLst/>
              <a:gdLst/>
              <a:ahLst/>
              <a:cxnLst/>
              <a:rect l="l" t="t" r="r" b="b"/>
              <a:pathLst>
                <a:path w="156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56" y="3727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4"/>
            <p:cNvSpPr/>
            <p:nvPr/>
          </p:nvSpPr>
          <p:spPr>
            <a:xfrm>
              <a:off x="8823189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0" y="0"/>
                  </a:moveTo>
                  <a:lnTo>
                    <a:pt x="0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4"/>
            <p:cNvSpPr/>
            <p:nvPr/>
          </p:nvSpPr>
          <p:spPr>
            <a:xfrm>
              <a:off x="8879580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3" y="372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4"/>
            <p:cNvSpPr/>
            <p:nvPr/>
          </p:nvSpPr>
          <p:spPr>
            <a:xfrm>
              <a:off x="8935972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4" y="372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4"/>
            <p:cNvSpPr/>
            <p:nvPr/>
          </p:nvSpPr>
          <p:spPr>
            <a:xfrm>
              <a:off x="8990977" y="230253"/>
              <a:ext cx="16640" cy="430789"/>
            </a:xfrm>
            <a:custGeom>
              <a:avLst/>
              <a:gdLst/>
              <a:ahLst/>
              <a:cxnLst/>
              <a:rect l="l" t="t" r="r" b="b"/>
              <a:pathLst>
                <a:path w="144" h="3728" extrusionOk="0">
                  <a:moveTo>
                    <a:pt x="1" y="0"/>
                  </a:moveTo>
                  <a:lnTo>
                    <a:pt x="1" y="3727"/>
                  </a:lnTo>
                  <a:lnTo>
                    <a:pt x="144" y="372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4"/>
            <p:cNvSpPr/>
            <p:nvPr/>
          </p:nvSpPr>
          <p:spPr>
            <a:xfrm>
              <a:off x="5006579" y="868590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4"/>
            <p:cNvSpPr/>
            <p:nvPr/>
          </p:nvSpPr>
          <p:spPr>
            <a:xfrm>
              <a:off x="5119363" y="868590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4"/>
            <p:cNvSpPr/>
            <p:nvPr/>
          </p:nvSpPr>
          <p:spPr>
            <a:xfrm>
              <a:off x="5768792" y="868590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4"/>
            <p:cNvSpPr/>
            <p:nvPr/>
          </p:nvSpPr>
          <p:spPr>
            <a:xfrm>
              <a:off x="5881575" y="868590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4"/>
            <p:cNvSpPr/>
            <p:nvPr/>
          </p:nvSpPr>
          <p:spPr>
            <a:xfrm>
              <a:off x="6529618" y="868590"/>
              <a:ext cx="114284" cy="575233"/>
            </a:xfrm>
            <a:custGeom>
              <a:avLst/>
              <a:gdLst/>
              <a:ahLst/>
              <a:cxnLst/>
              <a:rect l="l" t="t" r="r" b="b"/>
              <a:pathLst>
                <a:path w="989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4"/>
            <p:cNvSpPr/>
            <p:nvPr/>
          </p:nvSpPr>
          <p:spPr>
            <a:xfrm>
              <a:off x="6643788" y="868590"/>
              <a:ext cx="85511" cy="575233"/>
            </a:xfrm>
            <a:custGeom>
              <a:avLst/>
              <a:gdLst/>
              <a:ahLst/>
              <a:cxnLst/>
              <a:rect l="l" t="t" r="r" b="b"/>
              <a:pathLst>
                <a:path w="74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39" y="497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4"/>
            <p:cNvSpPr/>
            <p:nvPr/>
          </p:nvSpPr>
          <p:spPr>
            <a:xfrm>
              <a:off x="7291830" y="868590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4"/>
            <p:cNvSpPr/>
            <p:nvPr/>
          </p:nvSpPr>
          <p:spPr>
            <a:xfrm>
              <a:off x="7404729" y="868590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4"/>
            <p:cNvSpPr/>
            <p:nvPr/>
          </p:nvSpPr>
          <p:spPr>
            <a:xfrm>
              <a:off x="8054043" y="868590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4"/>
            <p:cNvSpPr/>
            <p:nvPr/>
          </p:nvSpPr>
          <p:spPr>
            <a:xfrm>
              <a:off x="8166942" y="868590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4"/>
            <p:cNvSpPr/>
            <p:nvPr/>
          </p:nvSpPr>
          <p:spPr>
            <a:xfrm>
              <a:off x="8814868" y="868590"/>
              <a:ext cx="114399" cy="575233"/>
            </a:xfrm>
            <a:custGeom>
              <a:avLst/>
              <a:gdLst/>
              <a:ahLst/>
              <a:cxnLst/>
              <a:rect l="l" t="t" r="r" b="b"/>
              <a:pathLst>
                <a:path w="99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4"/>
            <p:cNvSpPr/>
            <p:nvPr/>
          </p:nvSpPr>
          <p:spPr>
            <a:xfrm>
              <a:off x="8929154" y="868590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4"/>
            <p:cNvSpPr/>
            <p:nvPr/>
          </p:nvSpPr>
          <p:spPr>
            <a:xfrm>
              <a:off x="4918525" y="508168"/>
              <a:ext cx="4327073" cy="360532"/>
            </a:xfrm>
            <a:custGeom>
              <a:avLst/>
              <a:gdLst/>
              <a:ahLst/>
              <a:cxnLst/>
              <a:rect l="l" t="t" r="r" b="b"/>
              <a:pathLst>
                <a:path w="37446" h="3120" extrusionOk="0">
                  <a:moveTo>
                    <a:pt x="0" y="1"/>
                  </a:moveTo>
                  <a:lnTo>
                    <a:pt x="0" y="3120"/>
                  </a:lnTo>
                  <a:lnTo>
                    <a:pt x="37446" y="3120"/>
                  </a:lnTo>
                  <a:lnTo>
                    <a:pt x="374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4"/>
            <p:cNvSpPr/>
            <p:nvPr/>
          </p:nvSpPr>
          <p:spPr>
            <a:xfrm>
              <a:off x="5006579" y="1794550"/>
              <a:ext cx="112897" cy="573846"/>
            </a:xfrm>
            <a:custGeom>
              <a:avLst/>
              <a:gdLst/>
              <a:ahLst/>
              <a:cxnLst/>
              <a:rect l="l" t="t" r="r" b="b"/>
              <a:pathLst>
                <a:path w="977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4"/>
            <p:cNvSpPr/>
            <p:nvPr/>
          </p:nvSpPr>
          <p:spPr>
            <a:xfrm>
              <a:off x="5119363" y="1794550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51" y="4966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4"/>
            <p:cNvSpPr/>
            <p:nvPr/>
          </p:nvSpPr>
          <p:spPr>
            <a:xfrm>
              <a:off x="5768792" y="1794550"/>
              <a:ext cx="112897" cy="573846"/>
            </a:xfrm>
            <a:custGeom>
              <a:avLst/>
              <a:gdLst/>
              <a:ahLst/>
              <a:cxnLst/>
              <a:rect l="l" t="t" r="r" b="b"/>
              <a:pathLst>
                <a:path w="977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4"/>
            <p:cNvSpPr/>
            <p:nvPr/>
          </p:nvSpPr>
          <p:spPr>
            <a:xfrm>
              <a:off x="5881575" y="1794550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51" y="4966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4"/>
            <p:cNvSpPr/>
            <p:nvPr/>
          </p:nvSpPr>
          <p:spPr>
            <a:xfrm>
              <a:off x="6529618" y="1794550"/>
              <a:ext cx="114284" cy="573846"/>
            </a:xfrm>
            <a:custGeom>
              <a:avLst/>
              <a:gdLst/>
              <a:ahLst/>
              <a:cxnLst/>
              <a:rect l="l" t="t" r="r" b="b"/>
              <a:pathLst>
                <a:path w="989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89" y="4966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4"/>
            <p:cNvSpPr/>
            <p:nvPr/>
          </p:nvSpPr>
          <p:spPr>
            <a:xfrm>
              <a:off x="6643788" y="1794550"/>
              <a:ext cx="85511" cy="573846"/>
            </a:xfrm>
            <a:custGeom>
              <a:avLst/>
              <a:gdLst/>
              <a:ahLst/>
              <a:cxnLst/>
              <a:rect l="l" t="t" r="r" b="b"/>
              <a:pathLst>
                <a:path w="740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39" y="4966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4"/>
            <p:cNvSpPr/>
            <p:nvPr/>
          </p:nvSpPr>
          <p:spPr>
            <a:xfrm>
              <a:off x="7291830" y="1794550"/>
              <a:ext cx="113013" cy="573846"/>
            </a:xfrm>
            <a:custGeom>
              <a:avLst/>
              <a:gdLst/>
              <a:ahLst/>
              <a:cxnLst/>
              <a:rect l="l" t="t" r="r" b="b"/>
              <a:pathLst>
                <a:path w="978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4"/>
            <p:cNvSpPr/>
            <p:nvPr/>
          </p:nvSpPr>
          <p:spPr>
            <a:xfrm>
              <a:off x="7404729" y="1794550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4"/>
            <p:cNvSpPr/>
            <p:nvPr/>
          </p:nvSpPr>
          <p:spPr>
            <a:xfrm>
              <a:off x="8054043" y="1794550"/>
              <a:ext cx="113013" cy="573846"/>
            </a:xfrm>
            <a:custGeom>
              <a:avLst/>
              <a:gdLst/>
              <a:ahLst/>
              <a:cxnLst/>
              <a:rect l="l" t="t" r="r" b="b"/>
              <a:pathLst>
                <a:path w="978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4"/>
            <p:cNvSpPr/>
            <p:nvPr/>
          </p:nvSpPr>
          <p:spPr>
            <a:xfrm>
              <a:off x="8166942" y="1794550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4"/>
            <p:cNvSpPr/>
            <p:nvPr/>
          </p:nvSpPr>
          <p:spPr>
            <a:xfrm>
              <a:off x="8814868" y="1794550"/>
              <a:ext cx="114399" cy="573846"/>
            </a:xfrm>
            <a:custGeom>
              <a:avLst/>
              <a:gdLst/>
              <a:ahLst/>
              <a:cxnLst/>
              <a:rect l="l" t="t" r="r" b="b"/>
              <a:pathLst>
                <a:path w="990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89" y="4966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4"/>
            <p:cNvSpPr/>
            <p:nvPr/>
          </p:nvSpPr>
          <p:spPr>
            <a:xfrm>
              <a:off x="8929154" y="1794550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4"/>
            <p:cNvSpPr/>
            <p:nvPr/>
          </p:nvSpPr>
          <p:spPr>
            <a:xfrm>
              <a:off x="4918525" y="1431354"/>
              <a:ext cx="4327073" cy="361918"/>
            </a:xfrm>
            <a:custGeom>
              <a:avLst/>
              <a:gdLst/>
              <a:ahLst/>
              <a:cxnLst/>
              <a:rect l="l" t="t" r="r" b="b"/>
              <a:pathLst>
                <a:path w="37446" h="3132" extrusionOk="0">
                  <a:moveTo>
                    <a:pt x="0" y="1"/>
                  </a:moveTo>
                  <a:lnTo>
                    <a:pt x="0" y="3132"/>
                  </a:lnTo>
                  <a:lnTo>
                    <a:pt x="37446" y="3132"/>
                  </a:lnTo>
                  <a:lnTo>
                    <a:pt x="374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4"/>
            <p:cNvSpPr/>
            <p:nvPr/>
          </p:nvSpPr>
          <p:spPr>
            <a:xfrm>
              <a:off x="5006579" y="2717736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4"/>
            <p:cNvSpPr/>
            <p:nvPr/>
          </p:nvSpPr>
          <p:spPr>
            <a:xfrm>
              <a:off x="5119363" y="2717736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4"/>
            <p:cNvSpPr/>
            <p:nvPr/>
          </p:nvSpPr>
          <p:spPr>
            <a:xfrm>
              <a:off x="5768792" y="2717736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4"/>
            <p:cNvSpPr/>
            <p:nvPr/>
          </p:nvSpPr>
          <p:spPr>
            <a:xfrm>
              <a:off x="5881575" y="2717736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4"/>
            <p:cNvSpPr/>
            <p:nvPr/>
          </p:nvSpPr>
          <p:spPr>
            <a:xfrm>
              <a:off x="6529618" y="2717736"/>
              <a:ext cx="114284" cy="575233"/>
            </a:xfrm>
            <a:custGeom>
              <a:avLst/>
              <a:gdLst/>
              <a:ahLst/>
              <a:cxnLst/>
              <a:rect l="l" t="t" r="r" b="b"/>
              <a:pathLst>
                <a:path w="989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4"/>
            <p:cNvSpPr/>
            <p:nvPr/>
          </p:nvSpPr>
          <p:spPr>
            <a:xfrm>
              <a:off x="6643788" y="2717736"/>
              <a:ext cx="85511" cy="575233"/>
            </a:xfrm>
            <a:custGeom>
              <a:avLst/>
              <a:gdLst/>
              <a:ahLst/>
              <a:cxnLst/>
              <a:rect l="l" t="t" r="r" b="b"/>
              <a:pathLst>
                <a:path w="74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39" y="497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4"/>
            <p:cNvSpPr/>
            <p:nvPr/>
          </p:nvSpPr>
          <p:spPr>
            <a:xfrm>
              <a:off x="7291830" y="2717736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4"/>
            <p:cNvSpPr/>
            <p:nvPr/>
          </p:nvSpPr>
          <p:spPr>
            <a:xfrm>
              <a:off x="7404729" y="2717736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4"/>
            <p:cNvSpPr/>
            <p:nvPr/>
          </p:nvSpPr>
          <p:spPr>
            <a:xfrm>
              <a:off x="8054043" y="2717736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4"/>
            <p:cNvSpPr/>
            <p:nvPr/>
          </p:nvSpPr>
          <p:spPr>
            <a:xfrm>
              <a:off x="8166942" y="2717736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4"/>
            <p:cNvSpPr/>
            <p:nvPr/>
          </p:nvSpPr>
          <p:spPr>
            <a:xfrm>
              <a:off x="8814868" y="2717736"/>
              <a:ext cx="114399" cy="575233"/>
            </a:xfrm>
            <a:custGeom>
              <a:avLst/>
              <a:gdLst/>
              <a:ahLst/>
              <a:cxnLst/>
              <a:rect l="l" t="t" r="r" b="b"/>
              <a:pathLst>
                <a:path w="99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4"/>
            <p:cNvSpPr/>
            <p:nvPr/>
          </p:nvSpPr>
          <p:spPr>
            <a:xfrm>
              <a:off x="8929154" y="2717736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4"/>
            <p:cNvSpPr/>
            <p:nvPr/>
          </p:nvSpPr>
          <p:spPr>
            <a:xfrm>
              <a:off x="4918525" y="2357313"/>
              <a:ext cx="4327073" cy="360532"/>
            </a:xfrm>
            <a:custGeom>
              <a:avLst/>
              <a:gdLst/>
              <a:ahLst/>
              <a:cxnLst/>
              <a:rect l="l" t="t" r="r" b="b"/>
              <a:pathLst>
                <a:path w="37446" h="3120" extrusionOk="0">
                  <a:moveTo>
                    <a:pt x="0" y="1"/>
                  </a:moveTo>
                  <a:lnTo>
                    <a:pt x="0" y="3120"/>
                  </a:lnTo>
                  <a:lnTo>
                    <a:pt x="37446" y="3120"/>
                  </a:lnTo>
                  <a:lnTo>
                    <a:pt x="374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4"/>
            <p:cNvSpPr/>
            <p:nvPr/>
          </p:nvSpPr>
          <p:spPr>
            <a:xfrm>
              <a:off x="5006579" y="3643695"/>
              <a:ext cx="112897" cy="573846"/>
            </a:xfrm>
            <a:custGeom>
              <a:avLst/>
              <a:gdLst/>
              <a:ahLst/>
              <a:cxnLst/>
              <a:rect l="l" t="t" r="r" b="b"/>
              <a:pathLst>
                <a:path w="977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4"/>
            <p:cNvSpPr/>
            <p:nvPr/>
          </p:nvSpPr>
          <p:spPr>
            <a:xfrm>
              <a:off x="5119363" y="3643695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51" y="4966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4"/>
            <p:cNvSpPr/>
            <p:nvPr/>
          </p:nvSpPr>
          <p:spPr>
            <a:xfrm>
              <a:off x="5768792" y="3643695"/>
              <a:ext cx="112897" cy="573846"/>
            </a:xfrm>
            <a:custGeom>
              <a:avLst/>
              <a:gdLst/>
              <a:ahLst/>
              <a:cxnLst/>
              <a:rect l="l" t="t" r="r" b="b"/>
              <a:pathLst>
                <a:path w="977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4"/>
            <p:cNvSpPr/>
            <p:nvPr/>
          </p:nvSpPr>
          <p:spPr>
            <a:xfrm>
              <a:off x="5881575" y="3643695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51" y="4966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4"/>
            <p:cNvSpPr/>
            <p:nvPr/>
          </p:nvSpPr>
          <p:spPr>
            <a:xfrm>
              <a:off x="6529618" y="3643695"/>
              <a:ext cx="114284" cy="573846"/>
            </a:xfrm>
            <a:custGeom>
              <a:avLst/>
              <a:gdLst/>
              <a:ahLst/>
              <a:cxnLst/>
              <a:rect l="l" t="t" r="r" b="b"/>
              <a:pathLst>
                <a:path w="989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89" y="4966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4"/>
            <p:cNvSpPr/>
            <p:nvPr/>
          </p:nvSpPr>
          <p:spPr>
            <a:xfrm>
              <a:off x="6643788" y="3643695"/>
              <a:ext cx="85511" cy="573846"/>
            </a:xfrm>
            <a:custGeom>
              <a:avLst/>
              <a:gdLst/>
              <a:ahLst/>
              <a:cxnLst/>
              <a:rect l="l" t="t" r="r" b="b"/>
              <a:pathLst>
                <a:path w="740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739" y="4966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4"/>
            <p:cNvSpPr/>
            <p:nvPr/>
          </p:nvSpPr>
          <p:spPr>
            <a:xfrm>
              <a:off x="7291830" y="3643695"/>
              <a:ext cx="113013" cy="573846"/>
            </a:xfrm>
            <a:custGeom>
              <a:avLst/>
              <a:gdLst/>
              <a:ahLst/>
              <a:cxnLst/>
              <a:rect l="l" t="t" r="r" b="b"/>
              <a:pathLst>
                <a:path w="978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4"/>
            <p:cNvSpPr/>
            <p:nvPr/>
          </p:nvSpPr>
          <p:spPr>
            <a:xfrm>
              <a:off x="7404729" y="3643695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4"/>
            <p:cNvSpPr/>
            <p:nvPr/>
          </p:nvSpPr>
          <p:spPr>
            <a:xfrm>
              <a:off x="8054043" y="3643695"/>
              <a:ext cx="113013" cy="573846"/>
            </a:xfrm>
            <a:custGeom>
              <a:avLst/>
              <a:gdLst/>
              <a:ahLst/>
              <a:cxnLst/>
              <a:rect l="l" t="t" r="r" b="b"/>
              <a:pathLst>
                <a:path w="978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77" y="4966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4"/>
            <p:cNvSpPr/>
            <p:nvPr/>
          </p:nvSpPr>
          <p:spPr>
            <a:xfrm>
              <a:off x="8166942" y="3643695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4"/>
            <p:cNvSpPr/>
            <p:nvPr/>
          </p:nvSpPr>
          <p:spPr>
            <a:xfrm>
              <a:off x="8814868" y="3643695"/>
              <a:ext cx="114399" cy="573846"/>
            </a:xfrm>
            <a:custGeom>
              <a:avLst/>
              <a:gdLst/>
              <a:ahLst/>
              <a:cxnLst/>
              <a:rect l="l" t="t" r="r" b="b"/>
              <a:pathLst>
                <a:path w="990" h="4966" extrusionOk="0">
                  <a:moveTo>
                    <a:pt x="1" y="1"/>
                  </a:moveTo>
                  <a:lnTo>
                    <a:pt x="1" y="4966"/>
                  </a:lnTo>
                  <a:lnTo>
                    <a:pt x="989" y="4966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4"/>
            <p:cNvSpPr/>
            <p:nvPr/>
          </p:nvSpPr>
          <p:spPr>
            <a:xfrm>
              <a:off x="8929154" y="3643695"/>
              <a:ext cx="86782" cy="573846"/>
            </a:xfrm>
            <a:custGeom>
              <a:avLst/>
              <a:gdLst/>
              <a:ahLst/>
              <a:cxnLst/>
              <a:rect l="l" t="t" r="r" b="b"/>
              <a:pathLst>
                <a:path w="751" h="4966" extrusionOk="0">
                  <a:moveTo>
                    <a:pt x="0" y="1"/>
                  </a:moveTo>
                  <a:lnTo>
                    <a:pt x="0" y="4966"/>
                  </a:lnTo>
                  <a:lnTo>
                    <a:pt x="750" y="496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4"/>
            <p:cNvSpPr/>
            <p:nvPr/>
          </p:nvSpPr>
          <p:spPr>
            <a:xfrm>
              <a:off x="4918525" y="3281886"/>
              <a:ext cx="4327073" cy="361918"/>
            </a:xfrm>
            <a:custGeom>
              <a:avLst/>
              <a:gdLst/>
              <a:ahLst/>
              <a:cxnLst/>
              <a:rect l="l" t="t" r="r" b="b"/>
              <a:pathLst>
                <a:path w="37446" h="3132" extrusionOk="0">
                  <a:moveTo>
                    <a:pt x="0" y="0"/>
                  </a:moveTo>
                  <a:lnTo>
                    <a:pt x="0" y="3132"/>
                  </a:lnTo>
                  <a:lnTo>
                    <a:pt x="37446" y="3132"/>
                  </a:lnTo>
                  <a:lnTo>
                    <a:pt x="374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4"/>
            <p:cNvSpPr/>
            <p:nvPr/>
          </p:nvSpPr>
          <p:spPr>
            <a:xfrm>
              <a:off x="5006579" y="4568268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4"/>
            <p:cNvSpPr/>
            <p:nvPr/>
          </p:nvSpPr>
          <p:spPr>
            <a:xfrm>
              <a:off x="5119363" y="4568268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4"/>
            <p:cNvSpPr/>
            <p:nvPr/>
          </p:nvSpPr>
          <p:spPr>
            <a:xfrm>
              <a:off x="5768792" y="4568268"/>
              <a:ext cx="112897" cy="575233"/>
            </a:xfrm>
            <a:custGeom>
              <a:avLst/>
              <a:gdLst/>
              <a:ahLst/>
              <a:cxnLst/>
              <a:rect l="l" t="t" r="r" b="b"/>
              <a:pathLst>
                <a:path w="977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4"/>
            <p:cNvSpPr/>
            <p:nvPr/>
          </p:nvSpPr>
          <p:spPr>
            <a:xfrm>
              <a:off x="5881575" y="4568268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51" y="497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4"/>
            <p:cNvSpPr/>
            <p:nvPr/>
          </p:nvSpPr>
          <p:spPr>
            <a:xfrm>
              <a:off x="6529618" y="4568268"/>
              <a:ext cx="114284" cy="575233"/>
            </a:xfrm>
            <a:custGeom>
              <a:avLst/>
              <a:gdLst/>
              <a:ahLst/>
              <a:cxnLst/>
              <a:rect l="l" t="t" r="r" b="b"/>
              <a:pathLst>
                <a:path w="989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4"/>
            <p:cNvSpPr/>
            <p:nvPr/>
          </p:nvSpPr>
          <p:spPr>
            <a:xfrm>
              <a:off x="6643788" y="4568268"/>
              <a:ext cx="85511" cy="575233"/>
            </a:xfrm>
            <a:custGeom>
              <a:avLst/>
              <a:gdLst/>
              <a:ahLst/>
              <a:cxnLst/>
              <a:rect l="l" t="t" r="r" b="b"/>
              <a:pathLst>
                <a:path w="74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739" y="497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4"/>
            <p:cNvSpPr/>
            <p:nvPr/>
          </p:nvSpPr>
          <p:spPr>
            <a:xfrm>
              <a:off x="7291830" y="4568268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4"/>
            <p:cNvSpPr/>
            <p:nvPr/>
          </p:nvSpPr>
          <p:spPr>
            <a:xfrm>
              <a:off x="7404729" y="4568268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4"/>
            <p:cNvSpPr/>
            <p:nvPr/>
          </p:nvSpPr>
          <p:spPr>
            <a:xfrm>
              <a:off x="8054043" y="4568268"/>
              <a:ext cx="113013" cy="575233"/>
            </a:xfrm>
            <a:custGeom>
              <a:avLst/>
              <a:gdLst/>
              <a:ahLst/>
              <a:cxnLst/>
              <a:rect l="l" t="t" r="r" b="b"/>
              <a:pathLst>
                <a:path w="978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77" y="4978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4"/>
            <p:cNvSpPr/>
            <p:nvPr/>
          </p:nvSpPr>
          <p:spPr>
            <a:xfrm>
              <a:off x="8166942" y="4568268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4"/>
            <p:cNvSpPr/>
            <p:nvPr/>
          </p:nvSpPr>
          <p:spPr>
            <a:xfrm>
              <a:off x="8814868" y="4568268"/>
              <a:ext cx="114399" cy="575233"/>
            </a:xfrm>
            <a:custGeom>
              <a:avLst/>
              <a:gdLst/>
              <a:ahLst/>
              <a:cxnLst/>
              <a:rect l="l" t="t" r="r" b="b"/>
              <a:pathLst>
                <a:path w="990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989" y="4978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4"/>
            <p:cNvSpPr/>
            <p:nvPr/>
          </p:nvSpPr>
          <p:spPr>
            <a:xfrm>
              <a:off x="8929154" y="4568268"/>
              <a:ext cx="86782" cy="575233"/>
            </a:xfrm>
            <a:custGeom>
              <a:avLst/>
              <a:gdLst/>
              <a:ahLst/>
              <a:cxnLst/>
              <a:rect l="l" t="t" r="r" b="b"/>
              <a:pathLst>
                <a:path w="75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750" y="497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4"/>
            <p:cNvSpPr/>
            <p:nvPr/>
          </p:nvSpPr>
          <p:spPr>
            <a:xfrm>
              <a:off x="4918525" y="4205072"/>
              <a:ext cx="4327073" cy="361918"/>
            </a:xfrm>
            <a:custGeom>
              <a:avLst/>
              <a:gdLst/>
              <a:ahLst/>
              <a:cxnLst/>
              <a:rect l="l" t="t" r="r" b="b"/>
              <a:pathLst>
                <a:path w="37446" h="3132" extrusionOk="0">
                  <a:moveTo>
                    <a:pt x="0" y="1"/>
                  </a:moveTo>
                  <a:lnTo>
                    <a:pt x="0" y="3132"/>
                  </a:lnTo>
                  <a:lnTo>
                    <a:pt x="37446" y="3132"/>
                  </a:lnTo>
                  <a:lnTo>
                    <a:pt x="374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D0917BE-EE0F-4E30-8F83-F73F6D94B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00250" y="-1065209"/>
            <a:ext cx="5143500" cy="72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64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4A23D36-1BA7-4F40-ADAF-CAA59DFCA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00250" y="-1065209"/>
            <a:ext cx="5143500" cy="72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162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4E81874-0D44-4CE8-8BDC-D93B586F3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00250" y="-1065209"/>
            <a:ext cx="5143500" cy="72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856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6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Chodníky</a:t>
            </a:r>
            <a:endParaRPr dirty="0"/>
          </a:p>
        </p:txBody>
      </p:sp>
      <p:sp>
        <p:nvSpPr>
          <p:cNvPr id="1896" name="Google Shape;1896;p67"/>
          <p:cNvSpPr/>
          <p:nvPr/>
        </p:nvSpPr>
        <p:spPr>
          <a:xfrm>
            <a:off x="2031425" y="1628750"/>
            <a:ext cx="4807800" cy="842400"/>
          </a:xfrm>
          <a:prstGeom prst="rect">
            <a:avLst/>
          </a:prstGeom>
          <a:solidFill>
            <a:srgbClr val="88ADF1">
              <a:alpha val="52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7" name="Google Shape;1897;p67"/>
          <p:cNvGrpSpPr/>
          <p:nvPr/>
        </p:nvGrpSpPr>
        <p:grpSpPr>
          <a:xfrm>
            <a:off x="6778226" y="1389133"/>
            <a:ext cx="1528599" cy="1233618"/>
            <a:chOff x="7129691" y="1733584"/>
            <a:chExt cx="2077182" cy="1676339"/>
          </a:xfrm>
        </p:grpSpPr>
        <p:sp>
          <p:nvSpPr>
            <p:cNvPr id="1898" name="Google Shape;1898;p67"/>
            <p:cNvSpPr/>
            <p:nvPr/>
          </p:nvSpPr>
          <p:spPr>
            <a:xfrm rot="-5400000">
              <a:off x="7494848" y="1577951"/>
              <a:ext cx="912630" cy="1223896"/>
            </a:xfrm>
            <a:custGeom>
              <a:avLst/>
              <a:gdLst/>
              <a:ahLst/>
              <a:cxnLst/>
              <a:rect l="l" t="t" r="r" b="b"/>
              <a:pathLst>
                <a:path w="20049" h="26887" extrusionOk="0">
                  <a:moveTo>
                    <a:pt x="17380" y="1"/>
                  </a:moveTo>
                  <a:lnTo>
                    <a:pt x="17380" y="1635"/>
                  </a:lnTo>
                  <a:lnTo>
                    <a:pt x="18414" y="1635"/>
                  </a:lnTo>
                  <a:lnTo>
                    <a:pt x="18414" y="15011"/>
                  </a:lnTo>
                  <a:lnTo>
                    <a:pt x="468" y="23517"/>
                  </a:lnTo>
                  <a:cubicBezTo>
                    <a:pt x="168" y="23651"/>
                    <a:pt x="1" y="23918"/>
                    <a:pt x="1" y="24218"/>
                  </a:cubicBezTo>
                  <a:lnTo>
                    <a:pt x="1" y="26887"/>
                  </a:lnTo>
                  <a:lnTo>
                    <a:pt x="1602" y="26887"/>
                  </a:lnTo>
                  <a:lnTo>
                    <a:pt x="1602" y="24718"/>
                  </a:lnTo>
                  <a:lnTo>
                    <a:pt x="19582" y="16212"/>
                  </a:lnTo>
                  <a:cubicBezTo>
                    <a:pt x="19882" y="16079"/>
                    <a:pt x="20049" y="15779"/>
                    <a:pt x="20049" y="15512"/>
                  </a:cubicBezTo>
                  <a:lnTo>
                    <a:pt x="20049" y="801"/>
                  </a:lnTo>
                  <a:cubicBezTo>
                    <a:pt x="20049" y="368"/>
                    <a:pt x="19682" y="1"/>
                    <a:pt x="192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7"/>
            <p:cNvSpPr/>
            <p:nvPr/>
          </p:nvSpPr>
          <p:spPr>
            <a:xfrm rot="-5400000">
              <a:off x="8496968" y="2580097"/>
              <a:ext cx="72969" cy="59267"/>
            </a:xfrm>
            <a:custGeom>
              <a:avLst/>
              <a:gdLst/>
              <a:ahLst/>
              <a:cxnLst/>
              <a:rect l="l" t="t" r="r" b="b"/>
              <a:pathLst>
                <a:path w="1603" h="1302" extrusionOk="0">
                  <a:moveTo>
                    <a:pt x="1" y="1"/>
                  </a:moveTo>
                  <a:lnTo>
                    <a:pt x="1" y="1302"/>
                  </a:lnTo>
                  <a:lnTo>
                    <a:pt x="1602" y="1302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7"/>
            <p:cNvSpPr/>
            <p:nvPr/>
          </p:nvSpPr>
          <p:spPr>
            <a:xfrm rot="-5400000">
              <a:off x="7352894" y="1794313"/>
              <a:ext cx="47113" cy="74471"/>
            </a:xfrm>
            <a:custGeom>
              <a:avLst/>
              <a:gdLst/>
              <a:ahLst/>
              <a:cxnLst/>
              <a:rect l="l" t="t" r="r" b="b"/>
              <a:pathLst>
                <a:path w="1035" h="1636" extrusionOk="0">
                  <a:moveTo>
                    <a:pt x="0" y="1"/>
                  </a:moveTo>
                  <a:lnTo>
                    <a:pt x="0" y="1635"/>
                  </a:lnTo>
                  <a:lnTo>
                    <a:pt x="1034" y="1635"/>
                  </a:lnTo>
                  <a:lnTo>
                    <a:pt x="10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7"/>
            <p:cNvSpPr/>
            <p:nvPr/>
          </p:nvSpPr>
          <p:spPr>
            <a:xfrm rot="-5400000">
              <a:off x="6645313" y="2339385"/>
              <a:ext cx="1521506" cy="552749"/>
            </a:xfrm>
            <a:custGeom>
              <a:avLst/>
              <a:gdLst/>
              <a:ahLst/>
              <a:cxnLst/>
              <a:rect l="l" t="t" r="r" b="b"/>
              <a:pathLst>
                <a:path w="33425" h="12143" extrusionOk="0">
                  <a:moveTo>
                    <a:pt x="33424" y="1802"/>
                  </a:moveTo>
                  <a:lnTo>
                    <a:pt x="33424" y="10341"/>
                  </a:lnTo>
                  <a:cubicBezTo>
                    <a:pt x="33424" y="11342"/>
                    <a:pt x="32624" y="12142"/>
                    <a:pt x="31623" y="12142"/>
                  </a:cubicBezTo>
                  <a:lnTo>
                    <a:pt x="1768" y="12142"/>
                  </a:lnTo>
                  <a:cubicBezTo>
                    <a:pt x="767" y="12142"/>
                    <a:pt x="0" y="11342"/>
                    <a:pt x="0" y="10341"/>
                  </a:cubicBezTo>
                  <a:lnTo>
                    <a:pt x="0" y="1802"/>
                  </a:lnTo>
                  <a:cubicBezTo>
                    <a:pt x="0" y="801"/>
                    <a:pt x="767" y="0"/>
                    <a:pt x="1768" y="0"/>
                  </a:cubicBezTo>
                  <a:lnTo>
                    <a:pt x="31623" y="0"/>
                  </a:lnTo>
                  <a:cubicBezTo>
                    <a:pt x="32624" y="0"/>
                    <a:pt x="33424" y="801"/>
                    <a:pt x="33424" y="1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7"/>
            <p:cNvSpPr/>
            <p:nvPr/>
          </p:nvSpPr>
          <p:spPr>
            <a:xfrm rot="-5400000">
              <a:off x="6628607" y="2356089"/>
              <a:ext cx="1554918" cy="552749"/>
            </a:xfrm>
            <a:custGeom>
              <a:avLst/>
              <a:gdLst/>
              <a:ahLst/>
              <a:cxnLst/>
              <a:rect l="l" t="t" r="r" b="b"/>
              <a:pathLst>
                <a:path w="34159" h="12143" extrusionOk="0">
                  <a:moveTo>
                    <a:pt x="34158" y="6738"/>
                  </a:moveTo>
                  <a:lnTo>
                    <a:pt x="34158" y="10341"/>
                  </a:lnTo>
                  <a:cubicBezTo>
                    <a:pt x="34158" y="11342"/>
                    <a:pt x="33358" y="12142"/>
                    <a:pt x="32357" y="12142"/>
                  </a:cubicBezTo>
                  <a:lnTo>
                    <a:pt x="2502" y="12142"/>
                  </a:lnTo>
                  <a:cubicBezTo>
                    <a:pt x="1501" y="12142"/>
                    <a:pt x="734" y="11342"/>
                    <a:pt x="734" y="10341"/>
                  </a:cubicBezTo>
                  <a:lnTo>
                    <a:pt x="734" y="1802"/>
                  </a:lnTo>
                  <a:cubicBezTo>
                    <a:pt x="734" y="801"/>
                    <a:pt x="1501" y="0"/>
                    <a:pt x="2502" y="0"/>
                  </a:cubicBezTo>
                  <a:lnTo>
                    <a:pt x="4137" y="0"/>
                  </a:lnTo>
                  <a:cubicBezTo>
                    <a:pt x="4137" y="0"/>
                    <a:pt x="0" y="7339"/>
                    <a:pt x="6405" y="8973"/>
                  </a:cubicBezTo>
                  <a:cubicBezTo>
                    <a:pt x="12776" y="10608"/>
                    <a:pt x="33124" y="9641"/>
                    <a:pt x="34158" y="67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7"/>
            <p:cNvSpPr/>
            <p:nvPr/>
          </p:nvSpPr>
          <p:spPr>
            <a:xfrm rot="-5400000">
              <a:off x="8659450" y="2280956"/>
              <a:ext cx="451012" cy="643835"/>
            </a:xfrm>
            <a:custGeom>
              <a:avLst/>
              <a:gdLst/>
              <a:ahLst/>
              <a:cxnLst/>
              <a:rect l="l" t="t" r="r" b="b"/>
              <a:pathLst>
                <a:path w="9908" h="14144" extrusionOk="0">
                  <a:moveTo>
                    <a:pt x="9907" y="1368"/>
                  </a:moveTo>
                  <a:lnTo>
                    <a:pt x="9907" y="12776"/>
                  </a:lnTo>
                  <a:cubicBezTo>
                    <a:pt x="9907" y="13510"/>
                    <a:pt x="9307" y="14144"/>
                    <a:pt x="8540" y="14144"/>
                  </a:cubicBezTo>
                  <a:lnTo>
                    <a:pt x="1368" y="14144"/>
                  </a:lnTo>
                  <a:cubicBezTo>
                    <a:pt x="634" y="14144"/>
                    <a:pt x="0" y="13510"/>
                    <a:pt x="0" y="12776"/>
                  </a:cubicBezTo>
                  <a:lnTo>
                    <a:pt x="0" y="1368"/>
                  </a:lnTo>
                  <a:cubicBezTo>
                    <a:pt x="0" y="634"/>
                    <a:pt x="634" y="1"/>
                    <a:pt x="1368" y="1"/>
                  </a:cubicBezTo>
                  <a:lnTo>
                    <a:pt x="8540" y="1"/>
                  </a:lnTo>
                  <a:cubicBezTo>
                    <a:pt x="9307" y="1"/>
                    <a:pt x="9907" y="634"/>
                    <a:pt x="9907" y="1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7"/>
            <p:cNvSpPr/>
            <p:nvPr/>
          </p:nvSpPr>
          <p:spPr>
            <a:xfrm rot="-5400000">
              <a:off x="8423359" y="2583869"/>
              <a:ext cx="451012" cy="38009"/>
            </a:xfrm>
            <a:custGeom>
              <a:avLst/>
              <a:gdLst/>
              <a:ahLst/>
              <a:cxnLst/>
              <a:rect l="l" t="t" r="r" b="b"/>
              <a:pathLst>
                <a:path w="9908" h="835" extrusionOk="0">
                  <a:moveTo>
                    <a:pt x="0" y="0"/>
                  </a:moveTo>
                  <a:lnTo>
                    <a:pt x="0" y="834"/>
                  </a:lnTo>
                  <a:lnTo>
                    <a:pt x="9907" y="834"/>
                  </a:lnTo>
                  <a:lnTo>
                    <a:pt x="99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5" name="Google Shape;1905;p67"/>
          <p:cNvSpPr/>
          <p:nvPr/>
        </p:nvSpPr>
        <p:spPr>
          <a:xfrm flipH="1">
            <a:off x="2286325" y="3233775"/>
            <a:ext cx="4807800" cy="842400"/>
          </a:xfrm>
          <a:prstGeom prst="rect">
            <a:avLst/>
          </a:prstGeom>
          <a:solidFill>
            <a:srgbClr val="DB842C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6" name="Google Shape;1906;p67"/>
          <p:cNvGrpSpPr/>
          <p:nvPr/>
        </p:nvGrpSpPr>
        <p:grpSpPr>
          <a:xfrm flipH="1">
            <a:off x="837175" y="2994158"/>
            <a:ext cx="1528599" cy="1233618"/>
            <a:chOff x="7129691" y="1733584"/>
            <a:chExt cx="2077182" cy="1676339"/>
          </a:xfrm>
        </p:grpSpPr>
        <p:sp>
          <p:nvSpPr>
            <p:cNvPr id="1907" name="Google Shape;1907;p67"/>
            <p:cNvSpPr/>
            <p:nvPr/>
          </p:nvSpPr>
          <p:spPr>
            <a:xfrm rot="-5400000">
              <a:off x="7494848" y="1577951"/>
              <a:ext cx="912630" cy="1223896"/>
            </a:xfrm>
            <a:custGeom>
              <a:avLst/>
              <a:gdLst/>
              <a:ahLst/>
              <a:cxnLst/>
              <a:rect l="l" t="t" r="r" b="b"/>
              <a:pathLst>
                <a:path w="20049" h="26887" extrusionOk="0">
                  <a:moveTo>
                    <a:pt x="17380" y="1"/>
                  </a:moveTo>
                  <a:lnTo>
                    <a:pt x="17380" y="1635"/>
                  </a:lnTo>
                  <a:lnTo>
                    <a:pt x="18414" y="1635"/>
                  </a:lnTo>
                  <a:lnTo>
                    <a:pt x="18414" y="15011"/>
                  </a:lnTo>
                  <a:lnTo>
                    <a:pt x="468" y="23517"/>
                  </a:lnTo>
                  <a:cubicBezTo>
                    <a:pt x="168" y="23651"/>
                    <a:pt x="1" y="23918"/>
                    <a:pt x="1" y="24218"/>
                  </a:cubicBezTo>
                  <a:lnTo>
                    <a:pt x="1" y="26887"/>
                  </a:lnTo>
                  <a:lnTo>
                    <a:pt x="1602" y="26887"/>
                  </a:lnTo>
                  <a:lnTo>
                    <a:pt x="1602" y="24718"/>
                  </a:lnTo>
                  <a:lnTo>
                    <a:pt x="19582" y="16212"/>
                  </a:lnTo>
                  <a:cubicBezTo>
                    <a:pt x="19882" y="16079"/>
                    <a:pt x="20049" y="15779"/>
                    <a:pt x="20049" y="15512"/>
                  </a:cubicBezTo>
                  <a:lnTo>
                    <a:pt x="20049" y="801"/>
                  </a:lnTo>
                  <a:cubicBezTo>
                    <a:pt x="20049" y="368"/>
                    <a:pt x="19682" y="1"/>
                    <a:pt x="192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7"/>
            <p:cNvSpPr/>
            <p:nvPr/>
          </p:nvSpPr>
          <p:spPr>
            <a:xfrm rot="-5400000">
              <a:off x="8496968" y="2580097"/>
              <a:ext cx="72969" cy="59267"/>
            </a:xfrm>
            <a:custGeom>
              <a:avLst/>
              <a:gdLst/>
              <a:ahLst/>
              <a:cxnLst/>
              <a:rect l="l" t="t" r="r" b="b"/>
              <a:pathLst>
                <a:path w="1603" h="1302" extrusionOk="0">
                  <a:moveTo>
                    <a:pt x="1" y="1"/>
                  </a:moveTo>
                  <a:lnTo>
                    <a:pt x="1" y="1302"/>
                  </a:lnTo>
                  <a:lnTo>
                    <a:pt x="1602" y="1302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7"/>
            <p:cNvSpPr/>
            <p:nvPr/>
          </p:nvSpPr>
          <p:spPr>
            <a:xfrm rot="-5400000">
              <a:off x="7352894" y="1794313"/>
              <a:ext cx="47113" cy="74471"/>
            </a:xfrm>
            <a:custGeom>
              <a:avLst/>
              <a:gdLst/>
              <a:ahLst/>
              <a:cxnLst/>
              <a:rect l="l" t="t" r="r" b="b"/>
              <a:pathLst>
                <a:path w="1035" h="1636" extrusionOk="0">
                  <a:moveTo>
                    <a:pt x="0" y="1"/>
                  </a:moveTo>
                  <a:lnTo>
                    <a:pt x="0" y="1635"/>
                  </a:lnTo>
                  <a:lnTo>
                    <a:pt x="1034" y="1635"/>
                  </a:lnTo>
                  <a:lnTo>
                    <a:pt x="10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7"/>
            <p:cNvSpPr/>
            <p:nvPr/>
          </p:nvSpPr>
          <p:spPr>
            <a:xfrm rot="-5400000">
              <a:off x="6645313" y="2339385"/>
              <a:ext cx="1521506" cy="552749"/>
            </a:xfrm>
            <a:custGeom>
              <a:avLst/>
              <a:gdLst/>
              <a:ahLst/>
              <a:cxnLst/>
              <a:rect l="l" t="t" r="r" b="b"/>
              <a:pathLst>
                <a:path w="33425" h="12143" extrusionOk="0">
                  <a:moveTo>
                    <a:pt x="33424" y="1802"/>
                  </a:moveTo>
                  <a:lnTo>
                    <a:pt x="33424" y="10341"/>
                  </a:lnTo>
                  <a:cubicBezTo>
                    <a:pt x="33424" y="11342"/>
                    <a:pt x="32624" y="12142"/>
                    <a:pt x="31623" y="12142"/>
                  </a:cubicBezTo>
                  <a:lnTo>
                    <a:pt x="1768" y="12142"/>
                  </a:lnTo>
                  <a:cubicBezTo>
                    <a:pt x="767" y="12142"/>
                    <a:pt x="0" y="11342"/>
                    <a:pt x="0" y="10341"/>
                  </a:cubicBezTo>
                  <a:lnTo>
                    <a:pt x="0" y="1802"/>
                  </a:lnTo>
                  <a:cubicBezTo>
                    <a:pt x="0" y="801"/>
                    <a:pt x="767" y="0"/>
                    <a:pt x="1768" y="0"/>
                  </a:cubicBezTo>
                  <a:lnTo>
                    <a:pt x="31623" y="0"/>
                  </a:lnTo>
                  <a:cubicBezTo>
                    <a:pt x="32624" y="0"/>
                    <a:pt x="33424" y="801"/>
                    <a:pt x="33424" y="1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7"/>
            <p:cNvSpPr/>
            <p:nvPr/>
          </p:nvSpPr>
          <p:spPr>
            <a:xfrm rot="-5400000">
              <a:off x="6628607" y="2356089"/>
              <a:ext cx="1554918" cy="552749"/>
            </a:xfrm>
            <a:custGeom>
              <a:avLst/>
              <a:gdLst/>
              <a:ahLst/>
              <a:cxnLst/>
              <a:rect l="l" t="t" r="r" b="b"/>
              <a:pathLst>
                <a:path w="34159" h="12143" extrusionOk="0">
                  <a:moveTo>
                    <a:pt x="34158" y="6738"/>
                  </a:moveTo>
                  <a:lnTo>
                    <a:pt x="34158" y="10341"/>
                  </a:lnTo>
                  <a:cubicBezTo>
                    <a:pt x="34158" y="11342"/>
                    <a:pt x="33358" y="12142"/>
                    <a:pt x="32357" y="12142"/>
                  </a:cubicBezTo>
                  <a:lnTo>
                    <a:pt x="2502" y="12142"/>
                  </a:lnTo>
                  <a:cubicBezTo>
                    <a:pt x="1501" y="12142"/>
                    <a:pt x="734" y="11342"/>
                    <a:pt x="734" y="10341"/>
                  </a:cubicBezTo>
                  <a:lnTo>
                    <a:pt x="734" y="1802"/>
                  </a:lnTo>
                  <a:cubicBezTo>
                    <a:pt x="734" y="801"/>
                    <a:pt x="1501" y="0"/>
                    <a:pt x="2502" y="0"/>
                  </a:cubicBezTo>
                  <a:lnTo>
                    <a:pt x="4137" y="0"/>
                  </a:lnTo>
                  <a:cubicBezTo>
                    <a:pt x="4137" y="0"/>
                    <a:pt x="0" y="7339"/>
                    <a:pt x="6405" y="8973"/>
                  </a:cubicBezTo>
                  <a:cubicBezTo>
                    <a:pt x="12776" y="10608"/>
                    <a:pt x="33124" y="9641"/>
                    <a:pt x="34158" y="67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7"/>
            <p:cNvSpPr/>
            <p:nvPr/>
          </p:nvSpPr>
          <p:spPr>
            <a:xfrm rot="-5400000">
              <a:off x="8659450" y="2280956"/>
              <a:ext cx="451012" cy="643835"/>
            </a:xfrm>
            <a:custGeom>
              <a:avLst/>
              <a:gdLst/>
              <a:ahLst/>
              <a:cxnLst/>
              <a:rect l="l" t="t" r="r" b="b"/>
              <a:pathLst>
                <a:path w="9908" h="14144" extrusionOk="0">
                  <a:moveTo>
                    <a:pt x="9907" y="1368"/>
                  </a:moveTo>
                  <a:lnTo>
                    <a:pt x="9907" y="12776"/>
                  </a:lnTo>
                  <a:cubicBezTo>
                    <a:pt x="9907" y="13510"/>
                    <a:pt x="9307" y="14144"/>
                    <a:pt x="8540" y="14144"/>
                  </a:cubicBezTo>
                  <a:lnTo>
                    <a:pt x="1368" y="14144"/>
                  </a:lnTo>
                  <a:cubicBezTo>
                    <a:pt x="634" y="14144"/>
                    <a:pt x="0" y="13510"/>
                    <a:pt x="0" y="12776"/>
                  </a:cubicBezTo>
                  <a:lnTo>
                    <a:pt x="0" y="1368"/>
                  </a:lnTo>
                  <a:cubicBezTo>
                    <a:pt x="0" y="634"/>
                    <a:pt x="634" y="1"/>
                    <a:pt x="1368" y="1"/>
                  </a:cubicBezTo>
                  <a:lnTo>
                    <a:pt x="8540" y="1"/>
                  </a:lnTo>
                  <a:cubicBezTo>
                    <a:pt x="9307" y="1"/>
                    <a:pt x="9907" y="634"/>
                    <a:pt x="9907" y="13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7"/>
            <p:cNvSpPr/>
            <p:nvPr/>
          </p:nvSpPr>
          <p:spPr>
            <a:xfrm rot="-5400000">
              <a:off x="8423359" y="2583869"/>
              <a:ext cx="451012" cy="38009"/>
            </a:xfrm>
            <a:custGeom>
              <a:avLst/>
              <a:gdLst/>
              <a:ahLst/>
              <a:cxnLst/>
              <a:rect l="l" t="t" r="r" b="b"/>
              <a:pathLst>
                <a:path w="9908" h="835" extrusionOk="0">
                  <a:moveTo>
                    <a:pt x="0" y="0"/>
                  </a:moveTo>
                  <a:lnTo>
                    <a:pt x="0" y="834"/>
                  </a:lnTo>
                  <a:lnTo>
                    <a:pt x="9907" y="834"/>
                  </a:lnTo>
                  <a:lnTo>
                    <a:pt x="99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5" name="Google Shape;1915;p67"/>
          <p:cNvSpPr txBox="1"/>
          <p:nvPr/>
        </p:nvSpPr>
        <p:spPr>
          <a:xfrm>
            <a:off x="2209416" y="1712090"/>
            <a:ext cx="4479184" cy="5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                                                                                               </a:t>
            </a:r>
            <a:endParaRPr dirty="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7" name="Google Shape;1917;p67"/>
          <p:cNvSpPr txBox="1"/>
          <p:nvPr/>
        </p:nvSpPr>
        <p:spPr>
          <a:xfrm flipH="1">
            <a:off x="2360703" y="3169008"/>
            <a:ext cx="4571710" cy="907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Anenská, Pod Kostelem, Sadová, část Školní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– obnoven </a:t>
            </a:r>
            <a:r>
              <a:rPr lang="cs-CZ" sz="1600" b="1" dirty="0" err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inženýring</a:t>
            </a:r>
            <a:endParaRPr sz="1600" b="1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" name="Google Shape;1917;p67">
            <a:extLst>
              <a:ext uri="{FF2B5EF4-FFF2-40B4-BE49-F238E27FC236}">
                <a16:creationId xmlns:a16="http://schemas.microsoft.com/office/drawing/2014/main" id="{2A81FDDC-E6E5-4036-AE65-5DE221623D44}"/>
              </a:ext>
            </a:extLst>
          </p:cNvPr>
          <p:cNvSpPr txBox="1"/>
          <p:nvPr/>
        </p:nvSpPr>
        <p:spPr>
          <a:xfrm flipH="1">
            <a:off x="1512208" y="1563983"/>
            <a:ext cx="5110841" cy="907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Dolní, náměstí Republiky, Hlavní  - v realizaci</a:t>
            </a:r>
            <a:endParaRPr sz="1600" b="1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249C9C-0D7E-46FC-A4C2-E941B5DCC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chodníky Anenská, Pod Kostelem, Sadová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A919D2EB-1DFC-4745-86A4-8C8826BDEC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613159"/>
              </p:ext>
            </p:extLst>
          </p:nvPr>
        </p:nvGraphicFramePr>
        <p:xfrm>
          <a:off x="530224" y="1177925"/>
          <a:ext cx="7159625" cy="344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Acrobat Document" r:id="rId3" imgW="45357910" imgH="16040066" progId="Acrobat.Document.DC">
                  <p:embed/>
                </p:oleObj>
              </mc:Choice>
              <mc:Fallback>
                <p:oleObj name="Acrobat Document" r:id="rId3" imgW="45357910" imgH="16040066" progId="Acrobat.Document.DC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A919D2EB-1DFC-4745-86A4-8C8826BDEC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0224" y="1177925"/>
                        <a:ext cx="7159625" cy="344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97297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51"/>
          <p:cNvSpPr txBox="1">
            <a:spLocks noGrp="1"/>
          </p:cNvSpPr>
          <p:nvPr>
            <p:ph type="title"/>
          </p:nvPr>
        </p:nvSpPr>
        <p:spPr>
          <a:xfrm>
            <a:off x="716400" y="2376575"/>
            <a:ext cx="4409100" cy="8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dirty="0"/>
              <a:t>Stavební úpravy radnice v Moravské Nové Vsi</a:t>
            </a:r>
            <a:endParaRPr sz="2800" dirty="0"/>
          </a:p>
        </p:txBody>
      </p:sp>
      <p:sp>
        <p:nvSpPr>
          <p:cNvPr id="1006" name="Google Shape;1006;p51"/>
          <p:cNvSpPr txBox="1">
            <a:spLocks noGrp="1"/>
          </p:cNvSpPr>
          <p:nvPr>
            <p:ph type="title" idx="2"/>
          </p:nvPr>
        </p:nvSpPr>
        <p:spPr>
          <a:xfrm>
            <a:off x="1974700" y="1204663"/>
            <a:ext cx="1892400" cy="8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4</a:t>
            </a:r>
            <a:endParaRPr dirty="0"/>
          </a:p>
        </p:txBody>
      </p:sp>
      <p:grpSp>
        <p:nvGrpSpPr>
          <p:cNvPr id="1008" name="Google Shape;1008;p51"/>
          <p:cNvGrpSpPr/>
          <p:nvPr/>
        </p:nvGrpSpPr>
        <p:grpSpPr>
          <a:xfrm>
            <a:off x="5849900" y="1256800"/>
            <a:ext cx="2698428" cy="3670929"/>
            <a:chOff x="5849900" y="1184350"/>
            <a:chExt cx="2698428" cy="3670929"/>
          </a:xfrm>
        </p:grpSpPr>
        <p:sp>
          <p:nvSpPr>
            <p:cNvPr id="1009" name="Google Shape;1009;p51"/>
            <p:cNvSpPr/>
            <p:nvPr/>
          </p:nvSpPr>
          <p:spPr>
            <a:xfrm>
              <a:off x="6802433" y="3396987"/>
              <a:ext cx="612749" cy="1206673"/>
            </a:xfrm>
            <a:custGeom>
              <a:avLst/>
              <a:gdLst/>
              <a:ahLst/>
              <a:cxnLst/>
              <a:rect l="l" t="t" r="r" b="b"/>
              <a:pathLst>
                <a:path w="5859" h="11538" fill="none" extrusionOk="0">
                  <a:moveTo>
                    <a:pt x="5859" y="1"/>
                  </a:moveTo>
                  <a:lnTo>
                    <a:pt x="1" y="11538"/>
                  </a:lnTo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51"/>
            <p:cNvSpPr/>
            <p:nvPr/>
          </p:nvSpPr>
          <p:spPr>
            <a:xfrm>
              <a:off x="6507303" y="4320862"/>
              <a:ext cx="607833" cy="534417"/>
            </a:xfrm>
            <a:custGeom>
              <a:avLst/>
              <a:gdLst/>
              <a:ahLst/>
              <a:cxnLst/>
              <a:rect l="l" t="t" r="r" b="b"/>
              <a:pathLst>
                <a:path w="5812" h="5110" extrusionOk="0">
                  <a:moveTo>
                    <a:pt x="2907" y="1"/>
                  </a:moveTo>
                  <a:cubicBezTo>
                    <a:pt x="2536" y="1"/>
                    <a:pt x="2159" y="81"/>
                    <a:pt x="1799" y="251"/>
                  </a:cubicBezTo>
                  <a:cubicBezTo>
                    <a:pt x="537" y="870"/>
                    <a:pt x="1" y="2394"/>
                    <a:pt x="608" y="3668"/>
                  </a:cubicBezTo>
                  <a:cubicBezTo>
                    <a:pt x="1045" y="4577"/>
                    <a:pt x="1964" y="5109"/>
                    <a:pt x="2916" y="5109"/>
                  </a:cubicBezTo>
                  <a:cubicBezTo>
                    <a:pt x="3285" y="5109"/>
                    <a:pt x="3660" y="5029"/>
                    <a:pt x="4013" y="4859"/>
                  </a:cubicBezTo>
                  <a:cubicBezTo>
                    <a:pt x="5275" y="4240"/>
                    <a:pt x="5811" y="2716"/>
                    <a:pt x="5204" y="1442"/>
                  </a:cubicBezTo>
                  <a:cubicBezTo>
                    <a:pt x="4767" y="533"/>
                    <a:pt x="3860" y="1"/>
                    <a:pt x="29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1"/>
            <p:cNvSpPr/>
            <p:nvPr/>
          </p:nvSpPr>
          <p:spPr>
            <a:xfrm>
              <a:off x="6714061" y="4491540"/>
              <a:ext cx="193059" cy="193059"/>
            </a:xfrm>
            <a:custGeom>
              <a:avLst/>
              <a:gdLst/>
              <a:ahLst/>
              <a:cxnLst/>
              <a:rect l="l" t="t" r="r" b="b"/>
              <a:pathLst>
                <a:path w="1846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41"/>
                    <a:pt x="417" y="1846"/>
                    <a:pt x="917" y="1846"/>
                  </a:cubicBezTo>
                  <a:cubicBezTo>
                    <a:pt x="1429" y="1846"/>
                    <a:pt x="1846" y="1441"/>
                    <a:pt x="1846" y="929"/>
                  </a:cubicBezTo>
                  <a:cubicBezTo>
                    <a:pt x="1846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rgbClr val="E6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51"/>
            <p:cNvSpPr/>
            <p:nvPr/>
          </p:nvSpPr>
          <p:spPr>
            <a:xfrm>
              <a:off x="7640449" y="3396987"/>
              <a:ext cx="611494" cy="1206673"/>
            </a:xfrm>
            <a:custGeom>
              <a:avLst/>
              <a:gdLst/>
              <a:ahLst/>
              <a:cxnLst/>
              <a:rect l="l" t="t" r="r" b="b"/>
              <a:pathLst>
                <a:path w="5847" h="11538" fill="none" extrusionOk="0">
                  <a:moveTo>
                    <a:pt x="1" y="1"/>
                  </a:moveTo>
                  <a:lnTo>
                    <a:pt x="5847" y="11538"/>
                  </a:lnTo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51"/>
            <p:cNvSpPr/>
            <p:nvPr/>
          </p:nvSpPr>
          <p:spPr>
            <a:xfrm>
              <a:off x="7939344" y="4320862"/>
              <a:ext cx="608984" cy="534417"/>
            </a:xfrm>
            <a:custGeom>
              <a:avLst/>
              <a:gdLst/>
              <a:ahLst/>
              <a:cxnLst/>
              <a:rect l="l" t="t" r="r" b="b"/>
              <a:pathLst>
                <a:path w="5823" h="5110" extrusionOk="0">
                  <a:moveTo>
                    <a:pt x="2910" y="1"/>
                  </a:moveTo>
                  <a:cubicBezTo>
                    <a:pt x="1957" y="1"/>
                    <a:pt x="1045" y="533"/>
                    <a:pt x="607" y="1442"/>
                  </a:cubicBezTo>
                  <a:cubicBezTo>
                    <a:pt x="0" y="2716"/>
                    <a:pt x="536" y="4240"/>
                    <a:pt x="1798" y="4859"/>
                  </a:cubicBezTo>
                  <a:cubicBezTo>
                    <a:pt x="2151" y="5029"/>
                    <a:pt x="2526" y="5109"/>
                    <a:pt x="2896" y="5109"/>
                  </a:cubicBezTo>
                  <a:cubicBezTo>
                    <a:pt x="3847" y="5109"/>
                    <a:pt x="4766" y="4577"/>
                    <a:pt x="5203" y="3668"/>
                  </a:cubicBezTo>
                  <a:cubicBezTo>
                    <a:pt x="5822" y="2394"/>
                    <a:pt x="5287" y="870"/>
                    <a:pt x="4013" y="251"/>
                  </a:cubicBezTo>
                  <a:cubicBezTo>
                    <a:pt x="3656" y="81"/>
                    <a:pt x="3280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1"/>
            <p:cNvSpPr/>
            <p:nvPr/>
          </p:nvSpPr>
          <p:spPr>
            <a:xfrm>
              <a:off x="8145998" y="4491540"/>
              <a:ext cx="193164" cy="193059"/>
            </a:xfrm>
            <a:custGeom>
              <a:avLst/>
              <a:gdLst/>
              <a:ahLst/>
              <a:cxnLst/>
              <a:rect l="l" t="t" r="r" b="b"/>
              <a:pathLst>
                <a:path w="1847" h="1846" extrusionOk="0">
                  <a:moveTo>
                    <a:pt x="917" y="0"/>
                  </a:moveTo>
                  <a:cubicBezTo>
                    <a:pt x="417" y="0"/>
                    <a:pt x="1" y="417"/>
                    <a:pt x="1" y="929"/>
                  </a:cubicBezTo>
                  <a:cubicBezTo>
                    <a:pt x="1" y="1441"/>
                    <a:pt x="417" y="1846"/>
                    <a:pt x="917" y="1846"/>
                  </a:cubicBezTo>
                  <a:cubicBezTo>
                    <a:pt x="1429" y="1846"/>
                    <a:pt x="1846" y="1441"/>
                    <a:pt x="1846" y="929"/>
                  </a:cubicBezTo>
                  <a:cubicBezTo>
                    <a:pt x="1846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rgbClr val="E6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51"/>
            <p:cNvSpPr/>
            <p:nvPr/>
          </p:nvSpPr>
          <p:spPr>
            <a:xfrm>
              <a:off x="5849900" y="1184350"/>
              <a:ext cx="2672292" cy="2443152"/>
            </a:xfrm>
            <a:custGeom>
              <a:avLst/>
              <a:gdLst/>
              <a:ahLst/>
              <a:cxnLst/>
              <a:rect l="l" t="t" r="r" b="b"/>
              <a:pathLst>
                <a:path w="25552" h="23361" extrusionOk="0">
                  <a:moveTo>
                    <a:pt x="7609" y="0"/>
                  </a:moveTo>
                  <a:lnTo>
                    <a:pt x="0" y="13180"/>
                  </a:lnTo>
                  <a:lnTo>
                    <a:pt x="1751" y="14823"/>
                  </a:lnTo>
                  <a:lnTo>
                    <a:pt x="2798" y="15836"/>
                  </a:lnTo>
                  <a:lnTo>
                    <a:pt x="3632" y="16645"/>
                  </a:lnTo>
                  <a:lnTo>
                    <a:pt x="7013" y="19860"/>
                  </a:lnTo>
                  <a:lnTo>
                    <a:pt x="8621" y="21396"/>
                  </a:lnTo>
                  <a:cubicBezTo>
                    <a:pt x="10462" y="22730"/>
                    <a:pt x="12578" y="23361"/>
                    <a:pt x="14675" y="23361"/>
                  </a:cubicBezTo>
                  <a:cubicBezTo>
                    <a:pt x="15479" y="23361"/>
                    <a:pt x="16280" y="23268"/>
                    <a:pt x="17062" y="23086"/>
                  </a:cubicBezTo>
                  <a:cubicBezTo>
                    <a:pt x="19753" y="22467"/>
                    <a:pt x="22182" y="20777"/>
                    <a:pt x="23682" y="18181"/>
                  </a:cubicBezTo>
                  <a:cubicBezTo>
                    <a:pt x="25551" y="14919"/>
                    <a:pt x="25456" y="11109"/>
                    <a:pt x="23813" y="8073"/>
                  </a:cubicBezTo>
                  <a:cubicBezTo>
                    <a:pt x="22777" y="6132"/>
                    <a:pt x="21110" y="4513"/>
                    <a:pt x="18919" y="3536"/>
                  </a:cubicBezTo>
                  <a:lnTo>
                    <a:pt x="12371" y="1489"/>
                  </a:lnTo>
                  <a:lnTo>
                    <a:pt x="11264" y="1155"/>
                  </a:lnTo>
                  <a:lnTo>
                    <a:pt x="10657" y="953"/>
                  </a:lnTo>
                  <a:lnTo>
                    <a:pt x="9883" y="715"/>
                  </a:lnTo>
                  <a:lnTo>
                    <a:pt x="76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51"/>
            <p:cNvSpPr/>
            <p:nvPr/>
          </p:nvSpPr>
          <p:spPr>
            <a:xfrm>
              <a:off x="6031664" y="1257766"/>
              <a:ext cx="996253" cy="1582752"/>
            </a:xfrm>
            <a:custGeom>
              <a:avLst/>
              <a:gdLst/>
              <a:ahLst/>
              <a:cxnLst/>
              <a:rect l="l" t="t" r="r" b="b"/>
              <a:pathLst>
                <a:path w="9526" h="15134" extrusionOk="0">
                  <a:moveTo>
                    <a:pt x="8145" y="1"/>
                  </a:moveTo>
                  <a:lnTo>
                    <a:pt x="1" y="14121"/>
                  </a:lnTo>
                  <a:lnTo>
                    <a:pt x="1049" y="15134"/>
                  </a:lnTo>
                  <a:lnTo>
                    <a:pt x="9526" y="429"/>
                  </a:lnTo>
                  <a:lnTo>
                    <a:pt x="814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1"/>
            <p:cNvSpPr/>
            <p:nvPr/>
          </p:nvSpPr>
          <p:spPr>
            <a:xfrm>
              <a:off x="6141265" y="1302632"/>
              <a:ext cx="1002528" cy="1621342"/>
            </a:xfrm>
            <a:custGeom>
              <a:avLst/>
              <a:gdLst/>
              <a:ahLst/>
              <a:cxnLst/>
              <a:rect l="l" t="t" r="r" b="b"/>
              <a:pathLst>
                <a:path w="9586" h="15503" extrusionOk="0">
                  <a:moveTo>
                    <a:pt x="8478" y="0"/>
                  </a:moveTo>
                  <a:lnTo>
                    <a:pt x="1" y="14705"/>
                  </a:lnTo>
                  <a:lnTo>
                    <a:pt x="846" y="15502"/>
                  </a:lnTo>
                  <a:lnTo>
                    <a:pt x="9585" y="346"/>
                  </a:lnTo>
                  <a:lnTo>
                    <a:pt x="8478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1"/>
            <p:cNvSpPr/>
            <p:nvPr/>
          </p:nvSpPr>
          <p:spPr>
            <a:xfrm>
              <a:off x="6503642" y="2821682"/>
              <a:ext cx="29911" cy="23845"/>
            </a:xfrm>
            <a:custGeom>
              <a:avLst/>
              <a:gdLst/>
              <a:ahLst/>
              <a:cxnLst/>
              <a:rect l="l" t="t" r="r" b="b"/>
              <a:pathLst>
                <a:path w="286" h="228" extrusionOk="0">
                  <a:moveTo>
                    <a:pt x="155" y="1"/>
                  </a:moveTo>
                  <a:cubicBezTo>
                    <a:pt x="0" y="1"/>
                    <a:pt x="0" y="227"/>
                    <a:pt x="155" y="227"/>
                  </a:cubicBezTo>
                  <a:cubicBezTo>
                    <a:pt x="286" y="227"/>
                    <a:pt x="286" y="1"/>
                    <a:pt x="155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1"/>
            <p:cNvSpPr/>
            <p:nvPr/>
          </p:nvSpPr>
          <p:spPr>
            <a:xfrm>
              <a:off x="6538468" y="2989850"/>
              <a:ext cx="61076" cy="47376"/>
            </a:xfrm>
            <a:custGeom>
              <a:avLst/>
              <a:gdLst/>
              <a:ahLst/>
              <a:cxnLst/>
              <a:rect l="l" t="t" r="r" b="b"/>
              <a:pathLst>
                <a:path w="584" h="453" extrusionOk="0">
                  <a:moveTo>
                    <a:pt x="286" y="0"/>
                  </a:moveTo>
                  <a:cubicBezTo>
                    <a:pt x="1" y="0"/>
                    <a:pt x="1" y="453"/>
                    <a:pt x="286" y="453"/>
                  </a:cubicBezTo>
                  <a:cubicBezTo>
                    <a:pt x="584" y="453"/>
                    <a:pt x="584" y="0"/>
                    <a:pt x="286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1"/>
            <p:cNvSpPr/>
            <p:nvPr/>
          </p:nvSpPr>
          <p:spPr>
            <a:xfrm>
              <a:off x="6565868" y="2871568"/>
              <a:ext cx="68606" cy="53651"/>
            </a:xfrm>
            <a:custGeom>
              <a:avLst/>
              <a:gdLst/>
              <a:ahLst/>
              <a:cxnLst/>
              <a:rect l="l" t="t" r="r" b="b"/>
              <a:pathLst>
                <a:path w="656" h="513" extrusionOk="0">
                  <a:moveTo>
                    <a:pt x="334" y="0"/>
                  </a:moveTo>
                  <a:cubicBezTo>
                    <a:pt x="1" y="0"/>
                    <a:pt x="1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1"/>
            <p:cNvSpPr/>
            <p:nvPr/>
          </p:nvSpPr>
          <p:spPr>
            <a:xfrm>
              <a:off x="6655495" y="2942474"/>
              <a:ext cx="57416" cy="44970"/>
            </a:xfrm>
            <a:custGeom>
              <a:avLst/>
              <a:gdLst/>
              <a:ahLst/>
              <a:cxnLst/>
              <a:rect l="l" t="t" r="r" b="b"/>
              <a:pathLst>
                <a:path w="549" h="430" extrusionOk="0">
                  <a:moveTo>
                    <a:pt x="263" y="1"/>
                  </a:moveTo>
                  <a:cubicBezTo>
                    <a:pt x="1" y="1"/>
                    <a:pt x="1" y="429"/>
                    <a:pt x="263" y="429"/>
                  </a:cubicBezTo>
                  <a:cubicBezTo>
                    <a:pt x="548" y="429"/>
                    <a:pt x="548" y="1"/>
                    <a:pt x="263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1"/>
            <p:cNvSpPr/>
            <p:nvPr/>
          </p:nvSpPr>
          <p:spPr>
            <a:xfrm>
              <a:off x="7877013" y="1816861"/>
              <a:ext cx="42460" cy="49886"/>
            </a:xfrm>
            <a:custGeom>
              <a:avLst/>
              <a:gdLst/>
              <a:ahLst/>
              <a:cxnLst/>
              <a:rect l="l" t="t" r="r" b="b"/>
              <a:pathLst>
                <a:path w="406" h="477" extrusionOk="0">
                  <a:moveTo>
                    <a:pt x="179" y="1"/>
                  </a:moveTo>
                  <a:cubicBezTo>
                    <a:pt x="168" y="1"/>
                    <a:pt x="168" y="1"/>
                    <a:pt x="144" y="13"/>
                  </a:cubicBezTo>
                  <a:lnTo>
                    <a:pt x="84" y="13"/>
                  </a:lnTo>
                  <a:cubicBezTo>
                    <a:pt x="72" y="24"/>
                    <a:pt x="60" y="24"/>
                    <a:pt x="48" y="48"/>
                  </a:cubicBezTo>
                  <a:cubicBezTo>
                    <a:pt x="25" y="60"/>
                    <a:pt x="25" y="72"/>
                    <a:pt x="13" y="84"/>
                  </a:cubicBezTo>
                  <a:cubicBezTo>
                    <a:pt x="13" y="108"/>
                    <a:pt x="1" y="120"/>
                    <a:pt x="1" y="132"/>
                  </a:cubicBezTo>
                  <a:lnTo>
                    <a:pt x="1" y="191"/>
                  </a:lnTo>
                  <a:lnTo>
                    <a:pt x="1" y="251"/>
                  </a:lnTo>
                  <a:lnTo>
                    <a:pt x="1" y="274"/>
                  </a:lnTo>
                  <a:cubicBezTo>
                    <a:pt x="1" y="310"/>
                    <a:pt x="1" y="322"/>
                    <a:pt x="13" y="358"/>
                  </a:cubicBezTo>
                  <a:cubicBezTo>
                    <a:pt x="25" y="382"/>
                    <a:pt x="25" y="394"/>
                    <a:pt x="60" y="417"/>
                  </a:cubicBezTo>
                  <a:cubicBezTo>
                    <a:pt x="72" y="429"/>
                    <a:pt x="108" y="441"/>
                    <a:pt x="120" y="453"/>
                  </a:cubicBezTo>
                  <a:cubicBezTo>
                    <a:pt x="144" y="477"/>
                    <a:pt x="168" y="477"/>
                    <a:pt x="191" y="477"/>
                  </a:cubicBezTo>
                  <a:lnTo>
                    <a:pt x="239" y="477"/>
                  </a:lnTo>
                  <a:lnTo>
                    <a:pt x="322" y="429"/>
                  </a:lnTo>
                  <a:cubicBezTo>
                    <a:pt x="346" y="417"/>
                    <a:pt x="346" y="394"/>
                    <a:pt x="358" y="382"/>
                  </a:cubicBezTo>
                  <a:cubicBezTo>
                    <a:pt x="370" y="358"/>
                    <a:pt x="382" y="322"/>
                    <a:pt x="382" y="298"/>
                  </a:cubicBezTo>
                  <a:lnTo>
                    <a:pt x="382" y="263"/>
                  </a:lnTo>
                  <a:lnTo>
                    <a:pt x="382" y="251"/>
                  </a:lnTo>
                  <a:cubicBezTo>
                    <a:pt x="406" y="239"/>
                    <a:pt x="406" y="239"/>
                    <a:pt x="406" y="227"/>
                  </a:cubicBezTo>
                  <a:lnTo>
                    <a:pt x="406" y="203"/>
                  </a:lnTo>
                  <a:lnTo>
                    <a:pt x="406" y="179"/>
                  </a:lnTo>
                  <a:lnTo>
                    <a:pt x="406" y="155"/>
                  </a:lnTo>
                  <a:lnTo>
                    <a:pt x="406" y="143"/>
                  </a:lnTo>
                  <a:cubicBezTo>
                    <a:pt x="406" y="132"/>
                    <a:pt x="382" y="120"/>
                    <a:pt x="382" y="108"/>
                  </a:cubicBezTo>
                  <a:cubicBezTo>
                    <a:pt x="370" y="84"/>
                    <a:pt x="370" y="72"/>
                    <a:pt x="358" y="60"/>
                  </a:cubicBezTo>
                  <a:lnTo>
                    <a:pt x="346" y="48"/>
                  </a:lnTo>
                  <a:lnTo>
                    <a:pt x="322" y="24"/>
                  </a:lnTo>
                  <a:lnTo>
                    <a:pt x="298" y="13"/>
                  </a:lnTo>
                  <a:cubicBezTo>
                    <a:pt x="287" y="13"/>
                    <a:pt x="287" y="13"/>
                    <a:pt x="263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1"/>
            <p:cNvSpPr/>
            <p:nvPr/>
          </p:nvSpPr>
          <p:spPr>
            <a:xfrm>
              <a:off x="8012761" y="2073400"/>
              <a:ext cx="53651" cy="38696"/>
            </a:xfrm>
            <a:custGeom>
              <a:avLst/>
              <a:gdLst/>
              <a:ahLst/>
              <a:cxnLst/>
              <a:rect l="l" t="t" r="r" b="b"/>
              <a:pathLst>
                <a:path w="513" h="370" extrusionOk="0">
                  <a:moveTo>
                    <a:pt x="179" y="0"/>
                  </a:moveTo>
                  <a:cubicBezTo>
                    <a:pt x="143" y="0"/>
                    <a:pt x="132" y="12"/>
                    <a:pt x="96" y="36"/>
                  </a:cubicBezTo>
                  <a:cubicBezTo>
                    <a:pt x="84" y="48"/>
                    <a:pt x="72" y="48"/>
                    <a:pt x="60" y="60"/>
                  </a:cubicBezTo>
                  <a:cubicBezTo>
                    <a:pt x="36" y="72"/>
                    <a:pt x="24" y="96"/>
                    <a:pt x="24" y="107"/>
                  </a:cubicBezTo>
                  <a:cubicBezTo>
                    <a:pt x="13" y="131"/>
                    <a:pt x="1" y="167"/>
                    <a:pt x="1" y="191"/>
                  </a:cubicBezTo>
                  <a:cubicBezTo>
                    <a:pt x="1" y="227"/>
                    <a:pt x="13" y="250"/>
                    <a:pt x="24" y="274"/>
                  </a:cubicBezTo>
                  <a:lnTo>
                    <a:pt x="24" y="286"/>
                  </a:lnTo>
                  <a:cubicBezTo>
                    <a:pt x="36" y="298"/>
                    <a:pt x="36" y="310"/>
                    <a:pt x="60" y="334"/>
                  </a:cubicBezTo>
                  <a:cubicBezTo>
                    <a:pt x="72" y="346"/>
                    <a:pt x="84" y="357"/>
                    <a:pt x="96" y="357"/>
                  </a:cubicBezTo>
                  <a:cubicBezTo>
                    <a:pt x="120" y="357"/>
                    <a:pt x="132" y="369"/>
                    <a:pt x="143" y="369"/>
                  </a:cubicBezTo>
                  <a:lnTo>
                    <a:pt x="310" y="369"/>
                  </a:lnTo>
                  <a:cubicBezTo>
                    <a:pt x="334" y="369"/>
                    <a:pt x="358" y="369"/>
                    <a:pt x="382" y="357"/>
                  </a:cubicBezTo>
                  <a:cubicBezTo>
                    <a:pt x="417" y="346"/>
                    <a:pt x="429" y="346"/>
                    <a:pt x="441" y="310"/>
                  </a:cubicBezTo>
                  <a:cubicBezTo>
                    <a:pt x="453" y="298"/>
                    <a:pt x="477" y="274"/>
                    <a:pt x="489" y="250"/>
                  </a:cubicBezTo>
                  <a:cubicBezTo>
                    <a:pt x="501" y="227"/>
                    <a:pt x="501" y="215"/>
                    <a:pt x="501" y="179"/>
                  </a:cubicBezTo>
                  <a:cubicBezTo>
                    <a:pt x="513" y="179"/>
                    <a:pt x="513" y="167"/>
                    <a:pt x="501" y="155"/>
                  </a:cubicBezTo>
                  <a:lnTo>
                    <a:pt x="453" y="60"/>
                  </a:lnTo>
                  <a:cubicBezTo>
                    <a:pt x="441" y="48"/>
                    <a:pt x="429" y="48"/>
                    <a:pt x="417" y="36"/>
                  </a:cubicBezTo>
                  <a:cubicBezTo>
                    <a:pt x="382" y="12"/>
                    <a:pt x="358" y="0"/>
                    <a:pt x="310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1"/>
            <p:cNvSpPr/>
            <p:nvPr/>
          </p:nvSpPr>
          <p:spPr>
            <a:xfrm>
              <a:off x="7938089" y="1941417"/>
              <a:ext cx="53651" cy="42460"/>
            </a:xfrm>
            <a:custGeom>
              <a:avLst/>
              <a:gdLst/>
              <a:ahLst/>
              <a:cxnLst/>
              <a:rect l="l" t="t" r="r" b="b"/>
              <a:pathLst>
                <a:path w="513" h="406" extrusionOk="0">
                  <a:moveTo>
                    <a:pt x="250" y="0"/>
                  </a:moveTo>
                  <a:cubicBezTo>
                    <a:pt x="0" y="0"/>
                    <a:pt x="0" y="405"/>
                    <a:pt x="250" y="405"/>
                  </a:cubicBezTo>
                  <a:cubicBezTo>
                    <a:pt x="500" y="405"/>
                    <a:pt x="512" y="0"/>
                    <a:pt x="250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1"/>
            <p:cNvSpPr/>
            <p:nvPr/>
          </p:nvSpPr>
          <p:spPr>
            <a:xfrm>
              <a:off x="8065052" y="1987433"/>
              <a:ext cx="62331" cy="48735"/>
            </a:xfrm>
            <a:custGeom>
              <a:avLst/>
              <a:gdLst/>
              <a:ahLst/>
              <a:cxnLst/>
              <a:rect l="l" t="t" r="r" b="b"/>
              <a:pathLst>
                <a:path w="596" h="466" extrusionOk="0">
                  <a:moveTo>
                    <a:pt x="298" y="1"/>
                  </a:moveTo>
                  <a:cubicBezTo>
                    <a:pt x="1" y="1"/>
                    <a:pt x="1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1"/>
            <p:cNvSpPr/>
            <p:nvPr/>
          </p:nvSpPr>
          <p:spPr>
            <a:xfrm>
              <a:off x="7970405" y="1844261"/>
              <a:ext cx="52396" cy="41206"/>
            </a:xfrm>
            <a:custGeom>
              <a:avLst/>
              <a:gdLst/>
              <a:ahLst/>
              <a:cxnLst/>
              <a:rect l="l" t="t" r="r" b="b"/>
              <a:pathLst>
                <a:path w="501" h="394" extrusionOk="0">
                  <a:moveTo>
                    <a:pt x="251" y="1"/>
                  </a:moveTo>
                  <a:cubicBezTo>
                    <a:pt x="1" y="1"/>
                    <a:pt x="1" y="393"/>
                    <a:pt x="251" y="393"/>
                  </a:cubicBezTo>
                  <a:cubicBezTo>
                    <a:pt x="501" y="382"/>
                    <a:pt x="501" y="1"/>
                    <a:pt x="251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" name="Google Shape;1027;p51"/>
          <p:cNvGrpSpPr/>
          <p:nvPr/>
        </p:nvGrpSpPr>
        <p:grpSpPr>
          <a:xfrm>
            <a:off x="5386867" y="3548468"/>
            <a:ext cx="1371611" cy="1433668"/>
            <a:chOff x="7860000" y="3844550"/>
            <a:chExt cx="995725" cy="1040775"/>
          </a:xfrm>
        </p:grpSpPr>
        <p:sp>
          <p:nvSpPr>
            <p:cNvPr id="1028" name="Google Shape;1028;p51"/>
            <p:cNvSpPr/>
            <p:nvPr/>
          </p:nvSpPr>
          <p:spPr>
            <a:xfrm>
              <a:off x="7860000" y="4722675"/>
              <a:ext cx="995725" cy="162650"/>
            </a:xfrm>
            <a:custGeom>
              <a:avLst/>
              <a:gdLst/>
              <a:ahLst/>
              <a:cxnLst/>
              <a:rect l="l" t="t" r="r" b="b"/>
              <a:pathLst>
                <a:path w="39829" h="6506" extrusionOk="0">
                  <a:moveTo>
                    <a:pt x="38028" y="6505"/>
                  </a:moveTo>
                  <a:lnTo>
                    <a:pt x="1802" y="6505"/>
                  </a:lnTo>
                  <a:cubicBezTo>
                    <a:pt x="601" y="6505"/>
                    <a:pt x="0" y="5104"/>
                    <a:pt x="834" y="4237"/>
                  </a:cubicBezTo>
                  <a:lnTo>
                    <a:pt x="4303" y="668"/>
                  </a:lnTo>
                  <a:cubicBezTo>
                    <a:pt x="4704" y="268"/>
                    <a:pt x="5304" y="1"/>
                    <a:pt x="5871" y="1"/>
                  </a:cubicBezTo>
                  <a:lnTo>
                    <a:pt x="33925" y="1"/>
                  </a:lnTo>
                  <a:cubicBezTo>
                    <a:pt x="34492" y="1"/>
                    <a:pt x="35092" y="268"/>
                    <a:pt x="35492" y="668"/>
                  </a:cubicBezTo>
                  <a:lnTo>
                    <a:pt x="38962" y="4237"/>
                  </a:lnTo>
                  <a:cubicBezTo>
                    <a:pt x="39829" y="5104"/>
                    <a:pt x="39262" y="6505"/>
                    <a:pt x="38028" y="65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51"/>
            <p:cNvSpPr/>
            <p:nvPr/>
          </p:nvSpPr>
          <p:spPr>
            <a:xfrm>
              <a:off x="8093500" y="3844550"/>
              <a:ext cx="527075" cy="947375"/>
            </a:xfrm>
            <a:custGeom>
              <a:avLst/>
              <a:gdLst/>
              <a:ahLst/>
              <a:cxnLst/>
              <a:rect l="l" t="t" r="r" b="b"/>
              <a:pathLst>
                <a:path w="21083" h="37895" extrusionOk="0">
                  <a:moveTo>
                    <a:pt x="21082" y="37894"/>
                  </a:moveTo>
                  <a:lnTo>
                    <a:pt x="0" y="37894"/>
                  </a:lnTo>
                  <a:lnTo>
                    <a:pt x="234" y="37127"/>
                  </a:lnTo>
                  <a:lnTo>
                    <a:pt x="1168" y="33224"/>
                  </a:lnTo>
                  <a:lnTo>
                    <a:pt x="2502" y="27754"/>
                  </a:lnTo>
                  <a:lnTo>
                    <a:pt x="3470" y="23851"/>
                  </a:lnTo>
                  <a:lnTo>
                    <a:pt x="4804" y="18380"/>
                  </a:lnTo>
                  <a:lnTo>
                    <a:pt x="5771" y="14444"/>
                  </a:lnTo>
                  <a:lnTo>
                    <a:pt x="7105" y="9007"/>
                  </a:lnTo>
                  <a:lnTo>
                    <a:pt x="8073" y="5071"/>
                  </a:lnTo>
                  <a:lnTo>
                    <a:pt x="8907" y="1668"/>
                  </a:lnTo>
                  <a:cubicBezTo>
                    <a:pt x="9307" y="1"/>
                    <a:pt x="11675" y="1"/>
                    <a:pt x="12109" y="1668"/>
                  </a:cubicBezTo>
                  <a:lnTo>
                    <a:pt x="12443" y="2936"/>
                  </a:lnTo>
                  <a:lnTo>
                    <a:pt x="13176" y="6038"/>
                  </a:lnTo>
                  <a:lnTo>
                    <a:pt x="14244" y="10341"/>
                  </a:lnTo>
                  <a:lnTo>
                    <a:pt x="14978" y="13410"/>
                  </a:lnTo>
                  <a:lnTo>
                    <a:pt x="16012" y="17713"/>
                  </a:lnTo>
                  <a:lnTo>
                    <a:pt x="16779" y="20782"/>
                  </a:lnTo>
                  <a:lnTo>
                    <a:pt x="17813" y="25085"/>
                  </a:lnTo>
                  <a:lnTo>
                    <a:pt x="18580" y="28187"/>
                  </a:lnTo>
                  <a:lnTo>
                    <a:pt x="19614" y="32457"/>
                  </a:lnTo>
                  <a:lnTo>
                    <a:pt x="20348" y="355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1"/>
            <p:cNvSpPr/>
            <p:nvPr/>
          </p:nvSpPr>
          <p:spPr>
            <a:xfrm>
              <a:off x="8271950" y="3917100"/>
              <a:ext cx="152650" cy="150975"/>
            </a:xfrm>
            <a:custGeom>
              <a:avLst/>
              <a:gdLst/>
              <a:ahLst/>
              <a:cxnLst/>
              <a:rect l="l" t="t" r="r" b="b"/>
              <a:pathLst>
                <a:path w="6106" h="6039" extrusionOk="0">
                  <a:moveTo>
                    <a:pt x="5305" y="1"/>
                  </a:moveTo>
                  <a:lnTo>
                    <a:pt x="968" y="2135"/>
                  </a:lnTo>
                  <a:lnTo>
                    <a:pt x="1" y="6038"/>
                  </a:lnTo>
                  <a:lnTo>
                    <a:pt x="1" y="6038"/>
                  </a:lnTo>
                  <a:lnTo>
                    <a:pt x="6105" y="3103"/>
                  </a:lnTo>
                  <a:lnTo>
                    <a:pt x="53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1"/>
            <p:cNvSpPr/>
            <p:nvPr/>
          </p:nvSpPr>
          <p:spPr>
            <a:xfrm>
              <a:off x="8213575" y="4101400"/>
              <a:ext cx="255225" cy="201825"/>
            </a:xfrm>
            <a:custGeom>
              <a:avLst/>
              <a:gdLst/>
              <a:ahLst/>
              <a:cxnLst/>
              <a:rect l="l" t="t" r="r" b="b"/>
              <a:pathLst>
                <a:path w="10209" h="8073" extrusionOk="0">
                  <a:moveTo>
                    <a:pt x="9474" y="1"/>
                  </a:moveTo>
                  <a:lnTo>
                    <a:pt x="1002" y="4137"/>
                  </a:lnTo>
                  <a:lnTo>
                    <a:pt x="1" y="8073"/>
                  </a:lnTo>
                  <a:lnTo>
                    <a:pt x="1" y="8073"/>
                  </a:lnTo>
                  <a:lnTo>
                    <a:pt x="10208" y="3103"/>
                  </a:lnTo>
                  <a:lnTo>
                    <a:pt x="94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51"/>
            <p:cNvSpPr/>
            <p:nvPr/>
          </p:nvSpPr>
          <p:spPr>
            <a:xfrm>
              <a:off x="8156050" y="4286525"/>
              <a:ext cx="358600" cy="251050"/>
            </a:xfrm>
            <a:custGeom>
              <a:avLst/>
              <a:gdLst/>
              <a:ahLst/>
              <a:cxnLst/>
              <a:rect l="l" t="t" r="r" b="b"/>
              <a:pathLst>
                <a:path w="14344" h="10042" extrusionOk="0">
                  <a:moveTo>
                    <a:pt x="13610" y="1"/>
                  </a:moveTo>
                  <a:lnTo>
                    <a:pt x="968" y="6105"/>
                  </a:lnTo>
                  <a:lnTo>
                    <a:pt x="0" y="10041"/>
                  </a:lnTo>
                  <a:lnTo>
                    <a:pt x="14344" y="3070"/>
                  </a:lnTo>
                  <a:lnTo>
                    <a:pt x="136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51"/>
            <p:cNvSpPr/>
            <p:nvPr/>
          </p:nvSpPr>
          <p:spPr>
            <a:xfrm>
              <a:off x="8097675" y="4470825"/>
              <a:ext cx="462025" cy="301925"/>
            </a:xfrm>
            <a:custGeom>
              <a:avLst/>
              <a:gdLst/>
              <a:ahLst/>
              <a:cxnLst/>
              <a:rect l="l" t="t" r="r" b="b"/>
              <a:pathLst>
                <a:path w="18481" h="12077" extrusionOk="0">
                  <a:moveTo>
                    <a:pt x="17746" y="1"/>
                  </a:moveTo>
                  <a:lnTo>
                    <a:pt x="968" y="8173"/>
                  </a:lnTo>
                  <a:lnTo>
                    <a:pt x="0" y="12076"/>
                  </a:lnTo>
                  <a:lnTo>
                    <a:pt x="18480" y="3070"/>
                  </a:lnTo>
                  <a:lnTo>
                    <a:pt x="177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51"/>
            <p:cNvSpPr/>
            <p:nvPr/>
          </p:nvSpPr>
          <p:spPr>
            <a:xfrm>
              <a:off x="8306150" y="4655125"/>
              <a:ext cx="299400" cy="136800"/>
            </a:xfrm>
            <a:custGeom>
              <a:avLst/>
              <a:gdLst/>
              <a:ahLst/>
              <a:cxnLst/>
              <a:rect l="l" t="t" r="r" b="b"/>
              <a:pathLst>
                <a:path w="11976" h="5472" extrusionOk="0">
                  <a:moveTo>
                    <a:pt x="11242" y="1"/>
                  </a:moveTo>
                  <a:lnTo>
                    <a:pt x="0" y="5471"/>
                  </a:lnTo>
                  <a:lnTo>
                    <a:pt x="7106" y="5471"/>
                  </a:lnTo>
                  <a:lnTo>
                    <a:pt x="11976" y="3103"/>
                  </a:lnTo>
                  <a:lnTo>
                    <a:pt x="11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7"/>
          <p:cNvSpPr txBox="1">
            <a:spLocks noGrp="1"/>
          </p:cNvSpPr>
          <p:nvPr>
            <p:ph type="subTitle" idx="1"/>
          </p:nvPr>
        </p:nvSpPr>
        <p:spPr>
          <a:xfrm>
            <a:off x="746598" y="919361"/>
            <a:ext cx="4077300" cy="228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projekt: </a:t>
            </a:r>
            <a:r>
              <a:rPr lang="cs-CZ" sz="2000" b="1" dirty="0"/>
              <a:t>Ing. Tomáš Dřímal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zhotovitel: </a:t>
            </a:r>
            <a:r>
              <a:rPr lang="cs-CZ" sz="2000" b="1" dirty="0"/>
              <a:t>F&amp;K&amp;B, a.s.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vedoucí stavby: </a:t>
            </a:r>
            <a:r>
              <a:rPr lang="cs-CZ" sz="2000" b="1" dirty="0"/>
              <a:t>Ing. Jiří Klimovič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TDI: </a:t>
            </a:r>
            <a:r>
              <a:rPr lang="cs-CZ" sz="2000" b="1" dirty="0"/>
              <a:t>Ing. Roman Svěrák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err="1"/>
              <a:t>kordinátor</a:t>
            </a:r>
            <a:r>
              <a:rPr lang="cs-CZ" sz="2000" dirty="0"/>
              <a:t>: </a:t>
            </a:r>
            <a:r>
              <a:rPr lang="cs-CZ" sz="2000" b="1" dirty="0"/>
              <a:t>BOZP A STAVBY s.r.o. </a:t>
            </a:r>
            <a:endParaRPr sz="2000" b="1" dirty="0"/>
          </a:p>
        </p:txBody>
      </p:sp>
      <p:grpSp>
        <p:nvGrpSpPr>
          <p:cNvPr id="831" name="Google Shape;831;p47"/>
          <p:cNvGrpSpPr/>
          <p:nvPr/>
        </p:nvGrpSpPr>
        <p:grpSpPr>
          <a:xfrm>
            <a:off x="5699562" y="325714"/>
            <a:ext cx="3244849" cy="5998007"/>
            <a:chOff x="6246300" y="2284900"/>
            <a:chExt cx="793575" cy="1466900"/>
          </a:xfrm>
        </p:grpSpPr>
        <p:sp>
          <p:nvSpPr>
            <p:cNvPr id="832" name="Google Shape;832;p47"/>
            <p:cNvSpPr/>
            <p:nvPr/>
          </p:nvSpPr>
          <p:spPr>
            <a:xfrm>
              <a:off x="6469250" y="2505500"/>
              <a:ext cx="202725" cy="224625"/>
            </a:xfrm>
            <a:custGeom>
              <a:avLst/>
              <a:gdLst/>
              <a:ahLst/>
              <a:cxnLst/>
              <a:rect l="l" t="t" r="r" b="b"/>
              <a:pathLst>
                <a:path w="8109" h="8985" extrusionOk="0">
                  <a:moveTo>
                    <a:pt x="5894" y="0"/>
                  </a:moveTo>
                  <a:cubicBezTo>
                    <a:pt x="4632" y="691"/>
                    <a:pt x="3465" y="1251"/>
                    <a:pt x="2191" y="1608"/>
                  </a:cubicBezTo>
                  <a:cubicBezTo>
                    <a:pt x="2203" y="1822"/>
                    <a:pt x="2227" y="2060"/>
                    <a:pt x="2227" y="2298"/>
                  </a:cubicBezTo>
                  <a:cubicBezTo>
                    <a:pt x="2263" y="3036"/>
                    <a:pt x="2203" y="3763"/>
                    <a:pt x="2072" y="4239"/>
                  </a:cubicBezTo>
                  <a:cubicBezTo>
                    <a:pt x="2036" y="4346"/>
                    <a:pt x="1989" y="4430"/>
                    <a:pt x="1965" y="4501"/>
                  </a:cubicBezTo>
                  <a:cubicBezTo>
                    <a:pt x="1846" y="4763"/>
                    <a:pt x="679" y="5001"/>
                    <a:pt x="0" y="5061"/>
                  </a:cubicBezTo>
                  <a:cubicBezTo>
                    <a:pt x="346" y="6215"/>
                    <a:pt x="620" y="8656"/>
                    <a:pt x="2263" y="8966"/>
                  </a:cubicBezTo>
                  <a:cubicBezTo>
                    <a:pt x="2324" y="8978"/>
                    <a:pt x="2394" y="8985"/>
                    <a:pt x="2473" y="8985"/>
                  </a:cubicBezTo>
                  <a:cubicBezTo>
                    <a:pt x="3646" y="8985"/>
                    <a:pt x="6636" y="7575"/>
                    <a:pt x="8109" y="4941"/>
                  </a:cubicBezTo>
                  <a:cubicBezTo>
                    <a:pt x="7561" y="4715"/>
                    <a:pt x="6180" y="4370"/>
                    <a:pt x="6025" y="3989"/>
                  </a:cubicBezTo>
                  <a:cubicBezTo>
                    <a:pt x="5954" y="3787"/>
                    <a:pt x="5846" y="3036"/>
                    <a:pt x="5823" y="2096"/>
                  </a:cubicBezTo>
                  <a:cubicBezTo>
                    <a:pt x="5799" y="1512"/>
                    <a:pt x="5799" y="870"/>
                    <a:pt x="5858" y="250"/>
                  </a:cubicBezTo>
                  <a:cubicBezTo>
                    <a:pt x="5882" y="155"/>
                    <a:pt x="5882" y="84"/>
                    <a:pt x="5894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6521050" y="2511750"/>
              <a:ext cx="94675" cy="99775"/>
            </a:xfrm>
            <a:custGeom>
              <a:avLst/>
              <a:gdLst/>
              <a:ahLst/>
              <a:cxnLst/>
              <a:rect l="l" t="t" r="r" b="b"/>
              <a:pathLst>
                <a:path w="3787" h="3991" extrusionOk="0">
                  <a:moveTo>
                    <a:pt x="3786" y="0"/>
                  </a:moveTo>
                  <a:lnTo>
                    <a:pt x="3786" y="0"/>
                  </a:lnTo>
                  <a:cubicBezTo>
                    <a:pt x="2655" y="834"/>
                    <a:pt x="1441" y="1513"/>
                    <a:pt x="155" y="2048"/>
                  </a:cubicBezTo>
                  <a:cubicBezTo>
                    <a:pt x="191" y="2786"/>
                    <a:pt x="131" y="3513"/>
                    <a:pt x="0" y="3989"/>
                  </a:cubicBezTo>
                  <a:cubicBezTo>
                    <a:pt x="42" y="3990"/>
                    <a:pt x="84" y="3991"/>
                    <a:pt x="126" y="3991"/>
                  </a:cubicBezTo>
                  <a:cubicBezTo>
                    <a:pt x="834" y="3991"/>
                    <a:pt x="1537" y="3801"/>
                    <a:pt x="2167" y="3441"/>
                  </a:cubicBezTo>
                  <a:cubicBezTo>
                    <a:pt x="2810" y="3060"/>
                    <a:pt x="3358" y="2501"/>
                    <a:pt x="3763" y="1834"/>
                  </a:cubicBezTo>
                  <a:cubicBezTo>
                    <a:pt x="3751" y="1251"/>
                    <a:pt x="3751" y="608"/>
                    <a:pt x="3786" y="0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6414175" y="2459025"/>
              <a:ext cx="74150" cy="54200"/>
            </a:xfrm>
            <a:custGeom>
              <a:avLst/>
              <a:gdLst/>
              <a:ahLst/>
              <a:cxnLst/>
              <a:rect l="l" t="t" r="r" b="b"/>
              <a:pathLst>
                <a:path w="2966" h="2168" extrusionOk="0">
                  <a:moveTo>
                    <a:pt x="1216" y="1"/>
                  </a:moveTo>
                  <a:cubicBezTo>
                    <a:pt x="756" y="1"/>
                    <a:pt x="362" y="206"/>
                    <a:pt x="215" y="574"/>
                  </a:cubicBezTo>
                  <a:cubicBezTo>
                    <a:pt x="1" y="1097"/>
                    <a:pt x="394" y="1752"/>
                    <a:pt x="1096" y="2038"/>
                  </a:cubicBezTo>
                  <a:cubicBezTo>
                    <a:pt x="1313" y="2126"/>
                    <a:pt x="1534" y="2168"/>
                    <a:pt x="1741" y="2168"/>
                  </a:cubicBezTo>
                  <a:cubicBezTo>
                    <a:pt x="2205" y="2168"/>
                    <a:pt x="2603" y="1959"/>
                    <a:pt x="2751" y="1597"/>
                  </a:cubicBezTo>
                  <a:cubicBezTo>
                    <a:pt x="2965" y="1074"/>
                    <a:pt x="2573" y="419"/>
                    <a:pt x="1870" y="133"/>
                  </a:cubicBezTo>
                  <a:cubicBezTo>
                    <a:pt x="1650" y="43"/>
                    <a:pt x="1426" y="1"/>
                    <a:pt x="1216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7"/>
            <p:cNvSpPr/>
            <p:nvPr/>
          </p:nvSpPr>
          <p:spPr>
            <a:xfrm>
              <a:off x="6433825" y="2417975"/>
              <a:ext cx="26825" cy="74150"/>
            </a:xfrm>
            <a:custGeom>
              <a:avLst/>
              <a:gdLst/>
              <a:ahLst/>
              <a:cxnLst/>
              <a:rect l="l" t="t" r="r" b="b"/>
              <a:pathLst>
                <a:path w="1073" h="2966" extrusionOk="0">
                  <a:moveTo>
                    <a:pt x="286" y="1"/>
                  </a:moveTo>
                  <a:cubicBezTo>
                    <a:pt x="1" y="965"/>
                    <a:pt x="96" y="2049"/>
                    <a:pt x="536" y="2966"/>
                  </a:cubicBezTo>
                  <a:cubicBezTo>
                    <a:pt x="715" y="2013"/>
                    <a:pt x="894" y="1037"/>
                    <a:pt x="1072" y="72"/>
                  </a:cubicBezTo>
                  <a:lnTo>
                    <a:pt x="1072" y="72"/>
                  </a:lnTo>
                  <a:cubicBezTo>
                    <a:pt x="1011" y="87"/>
                    <a:pt x="948" y="93"/>
                    <a:pt x="884" y="93"/>
                  </a:cubicBezTo>
                  <a:cubicBezTo>
                    <a:pt x="688" y="93"/>
                    <a:pt x="484" y="37"/>
                    <a:pt x="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6437700" y="2297150"/>
              <a:ext cx="241725" cy="298350"/>
            </a:xfrm>
            <a:custGeom>
              <a:avLst/>
              <a:gdLst/>
              <a:ahLst/>
              <a:cxnLst/>
              <a:rect l="l" t="t" r="r" b="b"/>
              <a:pathLst>
                <a:path w="9669" h="11934" extrusionOk="0">
                  <a:moveTo>
                    <a:pt x="4984" y="0"/>
                  </a:moveTo>
                  <a:cubicBezTo>
                    <a:pt x="1083" y="0"/>
                    <a:pt x="376" y="4542"/>
                    <a:pt x="262" y="5596"/>
                  </a:cubicBezTo>
                  <a:lnTo>
                    <a:pt x="262" y="5667"/>
                  </a:lnTo>
                  <a:cubicBezTo>
                    <a:pt x="0" y="9049"/>
                    <a:pt x="667" y="11847"/>
                    <a:pt x="3239" y="11930"/>
                  </a:cubicBezTo>
                  <a:cubicBezTo>
                    <a:pt x="3289" y="11932"/>
                    <a:pt x="3339" y="11933"/>
                    <a:pt x="3390" y="11933"/>
                  </a:cubicBezTo>
                  <a:cubicBezTo>
                    <a:pt x="5508" y="11933"/>
                    <a:pt x="8117" y="9994"/>
                    <a:pt x="8490" y="6679"/>
                  </a:cubicBezTo>
                  <a:cubicBezTo>
                    <a:pt x="8585" y="5846"/>
                    <a:pt x="9668" y="512"/>
                    <a:pt x="5596" y="36"/>
                  </a:cubicBezTo>
                  <a:cubicBezTo>
                    <a:pt x="5384" y="12"/>
                    <a:pt x="5180" y="0"/>
                    <a:pt x="4984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6443950" y="2387350"/>
              <a:ext cx="221475" cy="59375"/>
            </a:xfrm>
            <a:custGeom>
              <a:avLst/>
              <a:gdLst/>
              <a:ahLst/>
              <a:cxnLst/>
              <a:rect l="l" t="t" r="r" b="b"/>
              <a:pathLst>
                <a:path w="8859" h="2375" extrusionOk="0">
                  <a:moveTo>
                    <a:pt x="4193" y="1"/>
                  </a:moveTo>
                  <a:cubicBezTo>
                    <a:pt x="2919" y="1"/>
                    <a:pt x="1644" y="21"/>
                    <a:pt x="370" y="59"/>
                  </a:cubicBezTo>
                  <a:cubicBezTo>
                    <a:pt x="179" y="643"/>
                    <a:pt x="60" y="1285"/>
                    <a:pt x="0" y="1988"/>
                  </a:cubicBezTo>
                  <a:cubicBezTo>
                    <a:pt x="786" y="2250"/>
                    <a:pt x="1632" y="2321"/>
                    <a:pt x="2465" y="2357"/>
                  </a:cubicBezTo>
                  <a:cubicBezTo>
                    <a:pt x="2784" y="2369"/>
                    <a:pt x="3103" y="2375"/>
                    <a:pt x="3420" y="2375"/>
                  </a:cubicBezTo>
                  <a:cubicBezTo>
                    <a:pt x="5035" y="2375"/>
                    <a:pt x="6634" y="2221"/>
                    <a:pt x="8216" y="1893"/>
                  </a:cubicBezTo>
                  <a:cubicBezTo>
                    <a:pt x="8501" y="1405"/>
                    <a:pt x="8692" y="1012"/>
                    <a:pt x="8859" y="654"/>
                  </a:cubicBezTo>
                  <a:cubicBezTo>
                    <a:pt x="8835" y="476"/>
                    <a:pt x="8811" y="285"/>
                    <a:pt x="8763" y="95"/>
                  </a:cubicBezTo>
                  <a:cubicBezTo>
                    <a:pt x="7240" y="30"/>
                    <a:pt x="5717" y="1"/>
                    <a:pt x="4193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6584450" y="2409300"/>
              <a:ext cx="119975" cy="137475"/>
            </a:xfrm>
            <a:custGeom>
              <a:avLst/>
              <a:gdLst/>
              <a:ahLst/>
              <a:cxnLst/>
              <a:rect l="l" t="t" r="r" b="b"/>
              <a:pathLst>
                <a:path w="4799" h="5499" extrusionOk="0">
                  <a:moveTo>
                    <a:pt x="1343" y="0"/>
                  </a:moveTo>
                  <a:cubicBezTo>
                    <a:pt x="894" y="0"/>
                    <a:pt x="446" y="16"/>
                    <a:pt x="0" y="50"/>
                  </a:cubicBezTo>
                  <a:cubicBezTo>
                    <a:pt x="393" y="1372"/>
                    <a:pt x="1179" y="2551"/>
                    <a:pt x="2191" y="3491"/>
                  </a:cubicBezTo>
                  <a:cubicBezTo>
                    <a:pt x="1953" y="4622"/>
                    <a:pt x="1465" y="5253"/>
                    <a:pt x="1465" y="5253"/>
                  </a:cubicBezTo>
                  <a:cubicBezTo>
                    <a:pt x="1465" y="5253"/>
                    <a:pt x="1718" y="5499"/>
                    <a:pt x="2212" y="5499"/>
                  </a:cubicBezTo>
                  <a:cubicBezTo>
                    <a:pt x="2324" y="5499"/>
                    <a:pt x="2448" y="5486"/>
                    <a:pt x="2584" y="5456"/>
                  </a:cubicBezTo>
                  <a:cubicBezTo>
                    <a:pt x="3179" y="5301"/>
                    <a:pt x="3370" y="4813"/>
                    <a:pt x="3393" y="4563"/>
                  </a:cubicBezTo>
                  <a:cubicBezTo>
                    <a:pt x="3443" y="4588"/>
                    <a:pt x="3498" y="4599"/>
                    <a:pt x="3555" y="4599"/>
                  </a:cubicBezTo>
                  <a:cubicBezTo>
                    <a:pt x="3772" y="4599"/>
                    <a:pt x="4023" y="4434"/>
                    <a:pt x="4155" y="4217"/>
                  </a:cubicBezTo>
                  <a:cubicBezTo>
                    <a:pt x="4322" y="3932"/>
                    <a:pt x="4310" y="3575"/>
                    <a:pt x="4203" y="3265"/>
                  </a:cubicBezTo>
                  <a:lnTo>
                    <a:pt x="4203" y="3265"/>
                  </a:lnTo>
                  <a:cubicBezTo>
                    <a:pt x="4209" y="3265"/>
                    <a:pt x="4215" y="3266"/>
                    <a:pt x="4221" y="3266"/>
                  </a:cubicBezTo>
                  <a:cubicBezTo>
                    <a:pt x="4406" y="3266"/>
                    <a:pt x="4752" y="3095"/>
                    <a:pt x="4786" y="2646"/>
                  </a:cubicBezTo>
                  <a:cubicBezTo>
                    <a:pt x="4798" y="2277"/>
                    <a:pt x="4405" y="1884"/>
                    <a:pt x="4036" y="1836"/>
                  </a:cubicBezTo>
                  <a:cubicBezTo>
                    <a:pt x="3965" y="1229"/>
                    <a:pt x="3929" y="705"/>
                    <a:pt x="3739" y="134"/>
                  </a:cubicBezTo>
                  <a:cubicBezTo>
                    <a:pt x="2939" y="50"/>
                    <a:pt x="2140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6594550" y="2470375"/>
              <a:ext cx="74750" cy="55975"/>
            </a:xfrm>
            <a:custGeom>
              <a:avLst/>
              <a:gdLst/>
              <a:ahLst/>
              <a:cxnLst/>
              <a:rect l="l" t="t" r="r" b="b"/>
              <a:pathLst>
                <a:path w="2990" h="2239" extrusionOk="0">
                  <a:moveTo>
                    <a:pt x="1650" y="1"/>
                  </a:moveTo>
                  <a:cubicBezTo>
                    <a:pt x="1520" y="1"/>
                    <a:pt x="1386" y="16"/>
                    <a:pt x="1251" y="48"/>
                  </a:cubicBezTo>
                  <a:cubicBezTo>
                    <a:pt x="513" y="227"/>
                    <a:pt x="1" y="846"/>
                    <a:pt x="156" y="1441"/>
                  </a:cubicBezTo>
                  <a:cubicBezTo>
                    <a:pt x="263" y="1920"/>
                    <a:pt x="772" y="2238"/>
                    <a:pt x="1359" y="2238"/>
                  </a:cubicBezTo>
                  <a:cubicBezTo>
                    <a:pt x="1487" y="2238"/>
                    <a:pt x="1619" y="2223"/>
                    <a:pt x="1751" y="2191"/>
                  </a:cubicBezTo>
                  <a:cubicBezTo>
                    <a:pt x="2501" y="2013"/>
                    <a:pt x="2989" y="1370"/>
                    <a:pt x="2858" y="786"/>
                  </a:cubicBezTo>
                  <a:cubicBezTo>
                    <a:pt x="2751" y="317"/>
                    <a:pt x="2243" y="1"/>
                    <a:pt x="1650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6464775" y="2488525"/>
              <a:ext cx="11650" cy="19375"/>
            </a:xfrm>
            <a:custGeom>
              <a:avLst/>
              <a:gdLst/>
              <a:ahLst/>
              <a:cxnLst/>
              <a:rect l="l" t="t" r="r" b="b"/>
              <a:pathLst>
                <a:path w="466" h="775" extrusionOk="0">
                  <a:moveTo>
                    <a:pt x="227" y="1"/>
                  </a:moveTo>
                  <a:cubicBezTo>
                    <a:pt x="108" y="1"/>
                    <a:pt x="1" y="179"/>
                    <a:pt x="13" y="394"/>
                  </a:cubicBezTo>
                  <a:cubicBezTo>
                    <a:pt x="25" y="596"/>
                    <a:pt x="120" y="775"/>
                    <a:pt x="239" y="775"/>
                  </a:cubicBezTo>
                  <a:cubicBezTo>
                    <a:pt x="358" y="775"/>
                    <a:pt x="465" y="596"/>
                    <a:pt x="441" y="394"/>
                  </a:cubicBezTo>
                  <a:cubicBezTo>
                    <a:pt x="429" y="179"/>
                    <a:pt x="346" y="1"/>
                    <a:pt x="227" y="1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7"/>
            <p:cNvSpPr/>
            <p:nvPr/>
          </p:nvSpPr>
          <p:spPr>
            <a:xfrm>
              <a:off x="6541575" y="2488525"/>
              <a:ext cx="11050" cy="19375"/>
            </a:xfrm>
            <a:custGeom>
              <a:avLst/>
              <a:gdLst/>
              <a:ahLst/>
              <a:cxnLst/>
              <a:rect l="l" t="t" r="r" b="b"/>
              <a:pathLst>
                <a:path w="442" h="775" extrusionOk="0">
                  <a:moveTo>
                    <a:pt x="215" y="1"/>
                  </a:moveTo>
                  <a:cubicBezTo>
                    <a:pt x="96" y="1"/>
                    <a:pt x="13" y="179"/>
                    <a:pt x="1" y="394"/>
                  </a:cubicBezTo>
                  <a:cubicBezTo>
                    <a:pt x="24" y="596"/>
                    <a:pt x="108" y="775"/>
                    <a:pt x="227" y="775"/>
                  </a:cubicBezTo>
                  <a:cubicBezTo>
                    <a:pt x="346" y="775"/>
                    <a:pt x="441" y="596"/>
                    <a:pt x="441" y="394"/>
                  </a:cubicBezTo>
                  <a:cubicBezTo>
                    <a:pt x="429" y="179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6530875" y="2446000"/>
              <a:ext cx="47050" cy="15175"/>
            </a:xfrm>
            <a:custGeom>
              <a:avLst/>
              <a:gdLst/>
              <a:ahLst/>
              <a:cxnLst/>
              <a:rect l="l" t="t" r="r" b="b"/>
              <a:pathLst>
                <a:path w="1882" h="607" extrusionOk="0">
                  <a:moveTo>
                    <a:pt x="846" y="1"/>
                  </a:moveTo>
                  <a:cubicBezTo>
                    <a:pt x="588" y="1"/>
                    <a:pt x="330" y="63"/>
                    <a:pt x="107" y="190"/>
                  </a:cubicBezTo>
                  <a:cubicBezTo>
                    <a:pt x="36" y="237"/>
                    <a:pt x="0" y="321"/>
                    <a:pt x="48" y="392"/>
                  </a:cubicBezTo>
                  <a:cubicBezTo>
                    <a:pt x="79" y="447"/>
                    <a:pt x="126" y="476"/>
                    <a:pt x="178" y="476"/>
                  </a:cubicBezTo>
                  <a:cubicBezTo>
                    <a:pt x="205" y="476"/>
                    <a:pt x="233" y="468"/>
                    <a:pt x="262" y="452"/>
                  </a:cubicBezTo>
                  <a:cubicBezTo>
                    <a:pt x="439" y="351"/>
                    <a:pt x="641" y="301"/>
                    <a:pt x="844" y="301"/>
                  </a:cubicBezTo>
                  <a:cubicBezTo>
                    <a:pt x="1119" y="301"/>
                    <a:pt x="1395" y="392"/>
                    <a:pt x="1607" y="571"/>
                  </a:cubicBezTo>
                  <a:cubicBezTo>
                    <a:pt x="1631" y="583"/>
                    <a:pt x="1667" y="606"/>
                    <a:pt x="1703" y="606"/>
                  </a:cubicBezTo>
                  <a:cubicBezTo>
                    <a:pt x="1750" y="606"/>
                    <a:pt x="1774" y="594"/>
                    <a:pt x="1822" y="547"/>
                  </a:cubicBezTo>
                  <a:cubicBezTo>
                    <a:pt x="1881" y="487"/>
                    <a:pt x="1869" y="392"/>
                    <a:pt x="1810" y="333"/>
                  </a:cubicBezTo>
                  <a:cubicBezTo>
                    <a:pt x="1543" y="114"/>
                    <a:pt x="1194" y="1"/>
                    <a:pt x="846" y="1"/>
                  </a:cubicBezTo>
                  <a:close/>
                </a:path>
              </a:pathLst>
            </a:custGeom>
            <a:solidFill>
              <a:srgbClr val="1D24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6451975" y="2446000"/>
              <a:ext cx="35450" cy="14875"/>
            </a:xfrm>
            <a:custGeom>
              <a:avLst/>
              <a:gdLst/>
              <a:ahLst/>
              <a:cxnLst/>
              <a:rect l="l" t="t" r="r" b="b"/>
              <a:pathLst>
                <a:path w="1418" h="595" extrusionOk="0">
                  <a:moveTo>
                    <a:pt x="613" y="1"/>
                  </a:moveTo>
                  <a:cubicBezTo>
                    <a:pt x="441" y="1"/>
                    <a:pt x="268" y="43"/>
                    <a:pt x="108" y="130"/>
                  </a:cubicBezTo>
                  <a:cubicBezTo>
                    <a:pt x="37" y="178"/>
                    <a:pt x="1" y="261"/>
                    <a:pt x="49" y="333"/>
                  </a:cubicBezTo>
                  <a:cubicBezTo>
                    <a:pt x="80" y="387"/>
                    <a:pt x="126" y="416"/>
                    <a:pt x="178" y="416"/>
                  </a:cubicBezTo>
                  <a:cubicBezTo>
                    <a:pt x="206" y="416"/>
                    <a:pt x="234" y="408"/>
                    <a:pt x="263" y="392"/>
                  </a:cubicBezTo>
                  <a:cubicBezTo>
                    <a:pt x="373" y="335"/>
                    <a:pt x="490" y="307"/>
                    <a:pt x="607" y="307"/>
                  </a:cubicBezTo>
                  <a:cubicBezTo>
                    <a:pt x="808" y="307"/>
                    <a:pt x="1005" y="389"/>
                    <a:pt x="1156" y="547"/>
                  </a:cubicBezTo>
                  <a:cubicBezTo>
                    <a:pt x="1180" y="571"/>
                    <a:pt x="1215" y="594"/>
                    <a:pt x="1251" y="594"/>
                  </a:cubicBezTo>
                  <a:cubicBezTo>
                    <a:pt x="1299" y="594"/>
                    <a:pt x="1334" y="594"/>
                    <a:pt x="1346" y="547"/>
                  </a:cubicBezTo>
                  <a:cubicBezTo>
                    <a:pt x="1418" y="487"/>
                    <a:pt x="1418" y="392"/>
                    <a:pt x="1358" y="333"/>
                  </a:cubicBezTo>
                  <a:cubicBezTo>
                    <a:pt x="1160" y="112"/>
                    <a:pt x="889" y="1"/>
                    <a:pt x="613" y="1"/>
                  </a:cubicBezTo>
                  <a:close/>
                </a:path>
              </a:pathLst>
            </a:custGeom>
            <a:solidFill>
              <a:srgbClr val="1D24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7"/>
            <p:cNvSpPr/>
            <p:nvPr/>
          </p:nvSpPr>
          <p:spPr>
            <a:xfrm>
              <a:off x="6488600" y="2494725"/>
              <a:ext cx="13125" cy="36400"/>
            </a:xfrm>
            <a:custGeom>
              <a:avLst/>
              <a:gdLst/>
              <a:ahLst/>
              <a:cxnLst/>
              <a:rect l="l" t="t" r="r" b="b"/>
              <a:pathLst>
                <a:path w="525" h="1456" extrusionOk="0">
                  <a:moveTo>
                    <a:pt x="339" y="1"/>
                  </a:moveTo>
                  <a:cubicBezTo>
                    <a:pt x="281" y="1"/>
                    <a:pt x="229" y="34"/>
                    <a:pt x="203" y="86"/>
                  </a:cubicBezTo>
                  <a:cubicBezTo>
                    <a:pt x="48" y="467"/>
                    <a:pt x="0" y="1086"/>
                    <a:pt x="238" y="1396"/>
                  </a:cubicBezTo>
                  <a:cubicBezTo>
                    <a:pt x="262" y="1443"/>
                    <a:pt x="310" y="1455"/>
                    <a:pt x="358" y="1455"/>
                  </a:cubicBezTo>
                  <a:cubicBezTo>
                    <a:pt x="381" y="1455"/>
                    <a:pt x="417" y="1455"/>
                    <a:pt x="441" y="1420"/>
                  </a:cubicBezTo>
                  <a:cubicBezTo>
                    <a:pt x="500" y="1384"/>
                    <a:pt x="524" y="1277"/>
                    <a:pt x="477" y="1217"/>
                  </a:cubicBezTo>
                  <a:cubicBezTo>
                    <a:pt x="322" y="1027"/>
                    <a:pt x="322" y="550"/>
                    <a:pt x="477" y="205"/>
                  </a:cubicBezTo>
                  <a:cubicBezTo>
                    <a:pt x="500" y="134"/>
                    <a:pt x="477" y="38"/>
                    <a:pt x="405" y="15"/>
                  </a:cubicBezTo>
                  <a:cubicBezTo>
                    <a:pt x="383" y="5"/>
                    <a:pt x="361" y="1"/>
                    <a:pt x="339" y="1"/>
                  </a:cubicBezTo>
                  <a:close/>
                </a:path>
              </a:pathLst>
            </a:custGeom>
            <a:solidFill>
              <a:srgbClr val="C24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6504975" y="2523725"/>
              <a:ext cx="53300" cy="26450"/>
            </a:xfrm>
            <a:custGeom>
              <a:avLst/>
              <a:gdLst/>
              <a:ahLst/>
              <a:cxnLst/>
              <a:rect l="l" t="t" r="r" b="b"/>
              <a:pathLst>
                <a:path w="2132" h="1058" extrusionOk="0">
                  <a:moveTo>
                    <a:pt x="1965" y="1"/>
                  </a:moveTo>
                  <a:cubicBezTo>
                    <a:pt x="1926" y="1"/>
                    <a:pt x="1887" y="16"/>
                    <a:pt x="1858" y="45"/>
                  </a:cubicBezTo>
                  <a:cubicBezTo>
                    <a:pt x="1439" y="511"/>
                    <a:pt x="815" y="760"/>
                    <a:pt x="187" y="760"/>
                  </a:cubicBezTo>
                  <a:cubicBezTo>
                    <a:pt x="172" y="760"/>
                    <a:pt x="158" y="760"/>
                    <a:pt x="143" y="760"/>
                  </a:cubicBezTo>
                  <a:cubicBezTo>
                    <a:pt x="72" y="760"/>
                    <a:pt x="0" y="819"/>
                    <a:pt x="0" y="903"/>
                  </a:cubicBezTo>
                  <a:cubicBezTo>
                    <a:pt x="0" y="974"/>
                    <a:pt x="60" y="1057"/>
                    <a:pt x="143" y="1057"/>
                  </a:cubicBezTo>
                  <a:lnTo>
                    <a:pt x="226" y="1057"/>
                  </a:lnTo>
                  <a:cubicBezTo>
                    <a:pt x="905" y="1057"/>
                    <a:pt x="1608" y="760"/>
                    <a:pt x="2072" y="248"/>
                  </a:cubicBezTo>
                  <a:cubicBezTo>
                    <a:pt x="2131" y="188"/>
                    <a:pt x="2131" y="105"/>
                    <a:pt x="2072" y="45"/>
                  </a:cubicBezTo>
                  <a:cubicBezTo>
                    <a:pt x="2042" y="16"/>
                    <a:pt x="2003" y="1"/>
                    <a:pt x="1965" y="1"/>
                  </a:cubicBezTo>
                  <a:close/>
                </a:path>
              </a:pathLst>
            </a:custGeom>
            <a:solidFill>
              <a:srgbClr val="C24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6438000" y="2295900"/>
              <a:ext cx="245875" cy="146525"/>
            </a:xfrm>
            <a:custGeom>
              <a:avLst/>
              <a:gdLst/>
              <a:ahLst/>
              <a:cxnLst/>
              <a:rect l="l" t="t" r="r" b="b"/>
              <a:pathLst>
                <a:path w="9835" h="5861" extrusionOk="0">
                  <a:moveTo>
                    <a:pt x="4381" y="1"/>
                  </a:moveTo>
                  <a:cubicBezTo>
                    <a:pt x="373" y="1"/>
                    <a:pt x="0" y="4826"/>
                    <a:pt x="0" y="4967"/>
                  </a:cubicBezTo>
                  <a:lnTo>
                    <a:pt x="9835" y="5860"/>
                  </a:lnTo>
                  <a:cubicBezTo>
                    <a:pt x="9835" y="2015"/>
                    <a:pt x="8001" y="86"/>
                    <a:pt x="4513" y="2"/>
                  </a:cubicBezTo>
                  <a:cubicBezTo>
                    <a:pt x="4468" y="1"/>
                    <a:pt x="4424" y="1"/>
                    <a:pt x="4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6524025" y="2335050"/>
              <a:ext cx="148850" cy="91600"/>
            </a:xfrm>
            <a:custGeom>
              <a:avLst/>
              <a:gdLst/>
              <a:ahLst/>
              <a:cxnLst/>
              <a:rect l="l" t="t" r="r" b="b"/>
              <a:pathLst>
                <a:path w="5954" h="3664" extrusionOk="0">
                  <a:moveTo>
                    <a:pt x="4281" y="1"/>
                  </a:moveTo>
                  <a:cubicBezTo>
                    <a:pt x="3931" y="1"/>
                    <a:pt x="3568" y="75"/>
                    <a:pt x="3191" y="222"/>
                  </a:cubicBezTo>
                  <a:cubicBezTo>
                    <a:pt x="2334" y="544"/>
                    <a:pt x="500" y="1615"/>
                    <a:pt x="0" y="3663"/>
                  </a:cubicBezTo>
                  <a:cubicBezTo>
                    <a:pt x="334" y="3223"/>
                    <a:pt x="1453" y="1770"/>
                    <a:pt x="3346" y="1008"/>
                  </a:cubicBezTo>
                  <a:cubicBezTo>
                    <a:pt x="3662" y="882"/>
                    <a:pt x="4020" y="817"/>
                    <a:pt x="4382" y="817"/>
                  </a:cubicBezTo>
                  <a:cubicBezTo>
                    <a:pt x="4905" y="817"/>
                    <a:pt x="5436" y="953"/>
                    <a:pt x="5858" y="1234"/>
                  </a:cubicBezTo>
                  <a:cubicBezTo>
                    <a:pt x="5953" y="925"/>
                    <a:pt x="5834" y="472"/>
                    <a:pt x="5310" y="234"/>
                  </a:cubicBezTo>
                  <a:cubicBezTo>
                    <a:pt x="4980" y="78"/>
                    <a:pt x="4637" y="1"/>
                    <a:pt x="4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6454950" y="2284900"/>
              <a:ext cx="134575" cy="126850"/>
            </a:xfrm>
            <a:custGeom>
              <a:avLst/>
              <a:gdLst/>
              <a:ahLst/>
              <a:cxnLst/>
              <a:rect l="l" t="t" r="r" b="b"/>
              <a:pathLst>
                <a:path w="5383" h="5074" extrusionOk="0">
                  <a:moveTo>
                    <a:pt x="3849" y="0"/>
                  </a:moveTo>
                  <a:cubicBezTo>
                    <a:pt x="3702" y="0"/>
                    <a:pt x="3550" y="9"/>
                    <a:pt x="3394" y="26"/>
                  </a:cubicBezTo>
                  <a:cubicBezTo>
                    <a:pt x="2644" y="97"/>
                    <a:pt x="1489" y="704"/>
                    <a:pt x="1096" y="1264"/>
                  </a:cubicBezTo>
                  <a:cubicBezTo>
                    <a:pt x="334" y="2347"/>
                    <a:pt x="1" y="3859"/>
                    <a:pt x="287" y="5074"/>
                  </a:cubicBezTo>
                  <a:cubicBezTo>
                    <a:pt x="418" y="3943"/>
                    <a:pt x="751" y="2776"/>
                    <a:pt x="1537" y="1895"/>
                  </a:cubicBezTo>
                  <a:cubicBezTo>
                    <a:pt x="2241" y="1095"/>
                    <a:pt x="3700" y="601"/>
                    <a:pt x="4955" y="601"/>
                  </a:cubicBezTo>
                  <a:cubicBezTo>
                    <a:pt x="5101" y="601"/>
                    <a:pt x="5244" y="607"/>
                    <a:pt x="5383" y="621"/>
                  </a:cubicBezTo>
                  <a:cubicBezTo>
                    <a:pt x="5232" y="231"/>
                    <a:pt x="4620" y="0"/>
                    <a:pt x="38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7"/>
            <p:cNvSpPr/>
            <p:nvPr/>
          </p:nvSpPr>
          <p:spPr>
            <a:xfrm>
              <a:off x="6432050" y="2341775"/>
              <a:ext cx="31275" cy="78925"/>
            </a:xfrm>
            <a:custGeom>
              <a:avLst/>
              <a:gdLst/>
              <a:ahLst/>
              <a:cxnLst/>
              <a:rect l="l" t="t" r="r" b="b"/>
              <a:pathLst>
                <a:path w="1251" h="3157" extrusionOk="0">
                  <a:moveTo>
                    <a:pt x="1250" y="1"/>
                  </a:moveTo>
                  <a:cubicBezTo>
                    <a:pt x="524" y="203"/>
                    <a:pt x="179" y="953"/>
                    <a:pt x="107" y="1430"/>
                  </a:cubicBezTo>
                  <a:cubicBezTo>
                    <a:pt x="0" y="2085"/>
                    <a:pt x="60" y="2775"/>
                    <a:pt x="619" y="3156"/>
                  </a:cubicBezTo>
                  <a:cubicBezTo>
                    <a:pt x="167" y="2108"/>
                    <a:pt x="762" y="870"/>
                    <a:pt x="1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6388125" y="2385725"/>
              <a:ext cx="186525" cy="48775"/>
            </a:xfrm>
            <a:custGeom>
              <a:avLst/>
              <a:gdLst/>
              <a:ahLst/>
              <a:cxnLst/>
              <a:rect l="l" t="t" r="r" b="b"/>
              <a:pathLst>
                <a:path w="7461" h="1951" extrusionOk="0">
                  <a:moveTo>
                    <a:pt x="2906" y="1"/>
                  </a:moveTo>
                  <a:cubicBezTo>
                    <a:pt x="1848" y="1"/>
                    <a:pt x="332" y="1083"/>
                    <a:pt x="114" y="1601"/>
                  </a:cubicBezTo>
                  <a:cubicBezTo>
                    <a:pt x="1" y="1884"/>
                    <a:pt x="2066" y="1951"/>
                    <a:pt x="4036" y="1951"/>
                  </a:cubicBezTo>
                  <a:cubicBezTo>
                    <a:pt x="5786" y="1951"/>
                    <a:pt x="7460" y="1898"/>
                    <a:pt x="7460" y="1898"/>
                  </a:cubicBezTo>
                  <a:cubicBezTo>
                    <a:pt x="7460" y="1898"/>
                    <a:pt x="4400" y="148"/>
                    <a:pt x="3019" y="5"/>
                  </a:cubicBezTo>
                  <a:cubicBezTo>
                    <a:pt x="2982" y="2"/>
                    <a:pt x="2945" y="1"/>
                    <a:pt x="2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6385600" y="3060275"/>
              <a:ext cx="451275" cy="691525"/>
            </a:xfrm>
            <a:custGeom>
              <a:avLst/>
              <a:gdLst/>
              <a:ahLst/>
              <a:cxnLst/>
              <a:rect l="l" t="t" r="r" b="b"/>
              <a:pathLst>
                <a:path w="18051" h="27661" extrusionOk="0">
                  <a:moveTo>
                    <a:pt x="4218" y="0"/>
                  </a:moveTo>
                  <a:cubicBezTo>
                    <a:pt x="2814" y="0"/>
                    <a:pt x="1407" y="31"/>
                    <a:pt x="1" y="86"/>
                  </a:cubicBezTo>
                  <a:cubicBezTo>
                    <a:pt x="751" y="9087"/>
                    <a:pt x="1346" y="17719"/>
                    <a:pt x="2001" y="26411"/>
                  </a:cubicBezTo>
                  <a:cubicBezTo>
                    <a:pt x="4180" y="26589"/>
                    <a:pt x="6347" y="26756"/>
                    <a:pt x="8526" y="26934"/>
                  </a:cubicBezTo>
                  <a:cubicBezTo>
                    <a:pt x="8192" y="22755"/>
                    <a:pt x="7454" y="15290"/>
                    <a:pt x="7406" y="11183"/>
                  </a:cubicBezTo>
                  <a:lnTo>
                    <a:pt x="7406" y="11183"/>
                  </a:lnTo>
                  <a:cubicBezTo>
                    <a:pt x="9050" y="15469"/>
                    <a:pt x="10835" y="23172"/>
                    <a:pt x="11705" y="27661"/>
                  </a:cubicBezTo>
                  <a:cubicBezTo>
                    <a:pt x="14122" y="27530"/>
                    <a:pt x="16491" y="26887"/>
                    <a:pt x="18051" y="25446"/>
                  </a:cubicBezTo>
                  <a:cubicBezTo>
                    <a:pt x="16610" y="17159"/>
                    <a:pt x="15157" y="8861"/>
                    <a:pt x="13705" y="574"/>
                  </a:cubicBezTo>
                  <a:cubicBezTo>
                    <a:pt x="10581" y="161"/>
                    <a:pt x="7406" y="0"/>
                    <a:pt x="4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6246600" y="2822800"/>
              <a:ext cx="195575" cy="307800"/>
            </a:xfrm>
            <a:custGeom>
              <a:avLst/>
              <a:gdLst/>
              <a:ahLst/>
              <a:cxnLst/>
              <a:rect l="l" t="t" r="r" b="b"/>
              <a:pathLst>
                <a:path w="7823" h="12312" extrusionOk="0">
                  <a:moveTo>
                    <a:pt x="2429" y="0"/>
                  </a:moveTo>
                  <a:cubicBezTo>
                    <a:pt x="1239" y="1632"/>
                    <a:pt x="1" y="3477"/>
                    <a:pt x="227" y="5489"/>
                  </a:cubicBezTo>
                  <a:cubicBezTo>
                    <a:pt x="393" y="6989"/>
                    <a:pt x="1370" y="8275"/>
                    <a:pt x="2465" y="9299"/>
                  </a:cubicBezTo>
                  <a:cubicBezTo>
                    <a:pt x="3549" y="10323"/>
                    <a:pt x="4823" y="11192"/>
                    <a:pt x="5835" y="12311"/>
                  </a:cubicBezTo>
                  <a:cubicBezTo>
                    <a:pt x="6347" y="11240"/>
                    <a:pt x="7013" y="10252"/>
                    <a:pt x="7823" y="9371"/>
                  </a:cubicBezTo>
                  <a:cubicBezTo>
                    <a:pt x="5978" y="8394"/>
                    <a:pt x="5085" y="6275"/>
                    <a:pt x="4311" y="4346"/>
                  </a:cubicBezTo>
                  <a:cubicBezTo>
                    <a:pt x="3834" y="3144"/>
                    <a:pt x="3358" y="1929"/>
                    <a:pt x="2429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6262975" y="2663250"/>
              <a:ext cx="189625" cy="310775"/>
            </a:xfrm>
            <a:custGeom>
              <a:avLst/>
              <a:gdLst/>
              <a:ahLst/>
              <a:cxnLst/>
              <a:rect l="l" t="t" r="r" b="b"/>
              <a:pathLst>
                <a:path w="7585" h="12431" extrusionOk="0">
                  <a:moveTo>
                    <a:pt x="5287" y="1"/>
                  </a:moveTo>
                  <a:cubicBezTo>
                    <a:pt x="2977" y="2406"/>
                    <a:pt x="1012" y="5430"/>
                    <a:pt x="0" y="9049"/>
                  </a:cubicBezTo>
                  <a:cubicBezTo>
                    <a:pt x="870" y="10538"/>
                    <a:pt x="2203" y="11693"/>
                    <a:pt x="3918" y="12431"/>
                  </a:cubicBezTo>
                  <a:cubicBezTo>
                    <a:pt x="4858" y="10597"/>
                    <a:pt x="6489" y="9145"/>
                    <a:pt x="7108" y="7156"/>
                  </a:cubicBezTo>
                  <a:cubicBezTo>
                    <a:pt x="7585" y="5585"/>
                    <a:pt x="7585" y="3823"/>
                    <a:pt x="6906" y="2060"/>
                  </a:cubicBezTo>
                  <a:cubicBezTo>
                    <a:pt x="6596" y="1251"/>
                    <a:pt x="6251" y="513"/>
                    <a:pt x="5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6246300" y="2846900"/>
              <a:ext cx="135750" cy="150650"/>
            </a:xfrm>
            <a:custGeom>
              <a:avLst/>
              <a:gdLst/>
              <a:ahLst/>
              <a:cxnLst/>
              <a:rect l="l" t="t" r="r" b="b"/>
              <a:pathLst>
                <a:path w="5430" h="6026" extrusionOk="0">
                  <a:moveTo>
                    <a:pt x="1025" y="1"/>
                  </a:moveTo>
                  <a:cubicBezTo>
                    <a:pt x="489" y="644"/>
                    <a:pt x="108" y="1418"/>
                    <a:pt x="1" y="2263"/>
                  </a:cubicBezTo>
                  <a:cubicBezTo>
                    <a:pt x="1060" y="3942"/>
                    <a:pt x="2727" y="5287"/>
                    <a:pt x="4632" y="6025"/>
                  </a:cubicBezTo>
                  <a:cubicBezTo>
                    <a:pt x="5037" y="5644"/>
                    <a:pt x="5287" y="5121"/>
                    <a:pt x="5430" y="4537"/>
                  </a:cubicBezTo>
                  <a:cubicBezTo>
                    <a:pt x="3561" y="3442"/>
                    <a:pt x="2013" y="1834"/>
                    <a:pt x="1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7"/>
            <p:cNvSpPr/>
            <p:nvPr/>
          </p:nvSpPr>
          <p:spPr>
            <a:xfrm>
              <a:off x="6390375" y="2611475"/>
              <a:ext cx="364650" cy="502700"/>
            </a:xfrm>
            <a:custGeom>
              <a:avLst/>
              <a:gdLst/>
              <a:ahLst/>
              <a:cxnLst/>
              <a:rect l="l" t="t" r="r" b="b"/>
              <a:pathLst>
                <a:path w="14586" h="20108" extrusionOk="0">
                  <a:moveTo>
                    <a:pt x="9513" y="0"/>
                  </a:moveTo>
                  <a:cubicBezTo>
                    <a:pt x="9013" y="1131"/>
                    <a:pt x="7442" y="2917"/>
                    <a:pt x="5882" y="2977"/>
                  </a:cubicBezTo>
                  <a:cubicBezTo>
                    <a:pt x="5874" y="2977"/>
                    <a:pt x="5865" y="2977"/>
                    <a:pt x="5857" y="2977"/>
                  </a:cubicBezTo>
                  <a:cubicBezTo>
                    <a:pt x="4830" y="2977"/>
                    <a:pt x="4587" y="1526"/>
                    <a:pt x="4906" y="345"/>
                  </a:cubicBezTo>
                  <a:lnTo>
                    <a:pt x="4906" y="345"/>
                  </a:lnTo>
                  <a:cubicBezTo>
                    <a:pt x="3977" y="417"/>
                    <a:pt x="1751" y="786"/>
                    <a:pt x="965" y="1857"/>
                  </a:cubicBezTo>
                  <a:cubicBezTo>
                    <a:pt x="262" y="2810"/>
                    <a:pt x="0" y="9192"/>
                    <a:pt x="143" y="13942"/>
                  </a:cubicBezTo>
                  <a:cubicBezTo>
                    <a:pt x="227" y="16573"/>
                    <a:pt x="429" y="18705"/>
                    <a:pt x="738" y="19157"/>
                  </a:cubicBezTo>
                  <a:cubicBezTo>
                    <a:pt x="1213" y="19832"/>
                    <a:pt x="2573" y="20108"/>
                    <a:pt x="4276" y="20108"/>
                  </a:cubicBezTo>
                  <a:cubicBezTo>
                    <a:pt x="7141" y="20108"/>
                    <a:pt x="10979" y="19326"/>
                    <a:pt x="13204" y="18348"/>
                  </a:cubicBezTo>
                  <a:cubicBezTo>
                    <a:pt x="13288" y="15919"/>
                    <a:pt x="12788" y="14645"/>
                    <a:pt x="12978" y="12287"/>
                  </a:cubicBezTo>
                  <a:cubicBezTo>
                    <a:pt x="13097" y="11025"/>
                    <a:pt x="13585" y="8977"/>
                    <a:pt x="13978" y="7108"/>
                  </a:cubicBezTo>
                  <a:cubicBezTo>
                    <a:pt x="14312" y="5489"/>
                    <a:pt x="14585" y="4012"/>
                    <a:pt x="14466" y="3346"/>
                  </a:cubicBezTo>
                  <a:cubicBezTo>
                    <a:pt x="14121" y="1453"/>
                    <a:pt x="11454" y="476"/>
                    <a:pt x="95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7"/>
            <p:cNvSpPr/>
            <p:nvPr/>
          </p:nvSpPr>
          <p:spPr>
            <a:xfrm>
              <a:off x="6394525" y="2752850"/>
              <a:ext cx="345625" cy="360950"/>
            </a:xfrm>
            <a:custGeom>
              <a:avLst/>
              <a:gdLst/>
              <a:ahLst/>
              <a:cxnLst/>
              <a:rect l="l" t="t" r="r" b="b"/>
              <a:pathLst>
                <a:path w="13825" h="14438" extrusionOk="0">
                  <a:moveTo>
                    <a:pt x="9740" y="0"/>
                  </a:moveTo>
                  <a:cubicBezTo>
                    <a:pt x="9538" y="2858"/>
                    <a:pt x="8228" y="5715"/>
                    <a:pt x="5859" y="7323"/>
                  </a:cubicBezTo>
                  <a:cubicBezTo>
                    <a:pt x="4699" y="8112"/>
                    <a:pt x="3267" y="8533"/>
                    <a:pt x="1856" y="8533"/>
                  </a:cubicBezTo>
                  <a:cubicBezTo>
                    <a:pt x="1225" y="8533"/>
                    <a:pt x="597" y="8448"/>
                    <a:pt x="1" y="8275"/>
                  </a:cubicBezTo>
                  <a:lnTo>
                    <a:pt x="1" y="8275"/>
                  </a:lnTo>
                  <a:cubicBezTo>
                    <a:pt x="72" y="10907"/>
                    <a:pt x="275" y="13038"/>
                    <a:pt x="596" y="13478"/>
                  </a:cubicBezTo>
                  <a:cubicBezTo>
                    <a:pt x="1068" y="14159"/>
                    <a:pt x="2432" y="14438"/>
                    <a:pt x="4140" y="14438"/>
                  </a:cubicBezTo>
                  <a:cubicBezTo>
                    <a:pt x="7002" y="14438"/>
                    <a:pt x="10829" y="13657"/>
                    <a:pt x="13050" y="12681"/>
                  </a:cubicBezTo>
                  <a:cubicBezTo>
                    <a:pt x="13134" y="10264"/>
                    <a:pt x="12622" y="8978"/>
                    <a:pt x="12824" y="6608"/>
                  </a:cubicBezTo>
                  <a:cubicBezTo>
                    <a:pt x="12931" y="5358"/>
                    <a:pt x="13419" y="3287"/>
                    <a:pt x="13824" y="1429"/>
                  </a:cubicBezTo>
                  <a:cubicBezTo>
                    <a:pt x="12229" y="1001"/>
                    <a:pt x="10776" y="548"/>
                    <a:pt x="97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562725" y="2608200"/>
              <a:ext cx="211650" cy="536050"/>
            </a:xfrm>
            <a:custGeom>
              <a:avLst/>
              <a:gdLst/>
              <a:ahLst/>
              <a:cxnLst/>
              <a:rect l="l" t="t" r="r" b="b"/>
              <a:pathLst>
                <a:path w="8466" h="21442" extrusionOk="0">
                  <a:moveTo>
                    <a:pt x="2762" y="0"/>
                  </a:moveTo>
                  <a:cubicBezTo>
                    <a:pt x="2203" y="1465"/>
                    <a:pt x="1726" y="2989"/>
                    <a:pt x="1334" y="4536"/>
                  </a:cubicBezTo>
                  <a:cubicBezTo>
                    <a:pt x="905" y="6275"/>
                    <a:pt x="595" y="8037"/>
                    <a:pt x="369" y="9823"/>
                  </a:cubicBezTo>
                  <a:lnTo>
                    <a:pt x="310" y="10394"/>
                  </a:lnTo>
                  <a:cubicBezTo>
                    <a:pt x="250" y="10989"/>
                    <a:pt x="191" y="11609"/>
                    <a:pt x="143" y="12204"/>
                  </a:cubicBezTo>
                  <a:cubicBezTo>
                    <a:pt x="36" y="13526"/>
                    <a:pt x="0" y="14847"/>
                    <a:pt x="12" y="16169"/>
                  </a:cubicBezTo>
                  <a:cubicBezTo>
                    <a:pt x="24" y="16764"/>
                    <a:pt x="24" y="17347"/>
                    <a:pt x="60" y="17931"/>
                  </a:cubicBezTo>
                  <a:cubicBezTo>
                    <a:pt x="95" y="19098"/>
                    <a:pt x="191" y="20264"/>
                    <a:pt x="310" y="21431"/>
                  </a:cubicBezTo>
                  <a:cubicBezTo>
                    <a:pt x="524" y="21438"/>
                    <a:pt x="741" y="21442"/>
                    <a:pt x="959" y="21442"/>
                  </a:cubicBezTo>
                  <a:cubicBezTo>
                    <a:pt x="3028" y="21442"/>
                    <a:pt x="5236" y="21131"/>
                    <a:pt x="7239" y="20431"/>
                  </a:cubicBezTo>
                  <a:cubicBezTo>
                    <a:pt x="7215" y="19479"/>
                    <a:pt x="7179" y="18490"/>
                    <a:pt x="7179" y="17514"/>
                  </a:cubicBezTo>
                  <a:cubicBezTo>
                    <a:pt x="7179" y="16871"/>
                    <a:pt x="7179" y="16216"/>
                    <a:pt x="7203" y="15573"/>
                  </a:cubicBezTo>
                  <a:cubicBezTo>
                    <a:pt x="7227" y="14359"/>
                    <a:pt x="7275" y="13121"/>
                    <a:pt x="7346" y="11882"/>
                  </a:cubicBezTo>
                  <a:cubicBezTo>
                    <a:pt x="7394" y="11156"/>
                    <a:pt x="7441" y="10418"/>
                    <a:pt x="7513" y="9668"/>
                  </a:cubicBezTo>
                  <a:cubicBezTo>
                    <a:pt x="7715" y="7358"/>
                    <a:pt x="8037" y="5084"/>
                    <a:pt x="8465" y="2893"/>
                  </a:cubicBezTo>
                  <a:cubicBezTo>
                    <a:pt x="7882" y="2381"/>
                    <a:pt x="7263" y="1929"/>
                    <a:pt x="6584" y="1512"/>
                  </a:cubicBezTo>
                  <a:cubicBezTo>
                    <a:pt x="6048" y="1214"/>
                    <a:pt x="5513" y="941"/>
                    <a:pt x="4965" y="726"/>
                  </a:cubicBezTo>
                  <a:cubicBezTo>
                    <a:pt x="4227" y="417"/>
                    <a:pt x="3477" y="179"/>
                    <a:pt x="2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6567175" y="2849875"/>
              <a:ext cx="183375" cy="63725"/>
            </a:xfrm>
            <a:custGeom>
              <a:avLst/>
              <a:gdLst/>
              <a:ahLst/>
              <a:cxnLst/>
              <a:rect l="l" t="t" r="r" b="b"/>
              <a:pathLst>
                <a:path w="7335" h="2549" extrusionOk="0">
                  <a:moveTo>
                    <a:pt x="7335" y="1"/>
                  </a:moveTo>
                  <a:cubicBezTo>
                    <a:pt x="5204" y="108"/>
                    <a:pt x="3072" y="168"/>
                    <a:pt x="965" y="168"/>
                  </a:cubicBezTo>
                  <a:lnTo>
                    <a:pt x="215" y="168"/>
                  </a:lnTo>
                  <a:lnTo>
                    <a:pt x="155" y="751"/>
                  </a:lnTo>
                  <a:cubicBezTo>
                    <a:pt x="96" y="1346"/>
                    <a:pt x="36" y="1954"/>
                    <a:pt x="1" y="2549"/>
                  </a:cubicBezTo>
                  <a:cubicBezTo>
                    <a:pt x="3108" y="2489"/>
                    <a:pt x="5954" y="2311"/>
                    <a:pt x="7168" y="2215"/>
                  </a:cubicBezTo>
                  <a:cubicBezTo>
                    <a:pt x="7216" y="1489"/>
                    <a:pt x="7263" y="751"/>
                    <a:pt x="73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7"/>
            <p:cNvSpPr/>
            <p:nvPr/>
          </p:nvSpPr>
          <p:spPr>
            <a:xfrm>
              <a:off x="6563300" y="2998125"/>
              <a:ext cx="179525" cy="58650"/>
            </a:xfrm>
            <a:custGeom>
              <a:avLst/>
              <a:gdLst/>
              <a:ahLst/>
              <a:cxnLst/>
              <a:rect l="l" t="t" r="r" b="b"/>
              <a:pathLst>
                <a:path w="7181" h="2346" extrusionOk="0">
                  <a:moveTo>
                    <a:pt x="7180" y="0"/>
                  </a:moveTo>
                  <a:cubicBezTo>
                    <a:pt x="4881" y="405"/>
                    <a:pt x="2536" y="596"/>
                    <a:pt x="212" y="596"/>
                  </a:cubicBezTo>
                  <a:cubicBezTo>
                    <a:pt x="141" y="596"/>
                    <a:pt x="71" y="596"/>
                    <a:pt x="1" y="596"/>
                  </a:cubicBezTo>
                  <a:lnTo>
                    <a:pt x="1" y="596"/>
                  </a:lnTo>
                  <a:cubicBezTo>
                    <a:pt x="13" y="1191"/>
                    <a:pt x="13" y="1762"/>
                    <a:pt x="48" y="2346"/>
                  </a:cubicBezTo>
                  <a:cubicBezTo>
                    <a:pt x="2430" y="2346"/>
                    <a:pt x="4787" y="2215"/>
                    <a:pt x="7156" y="1929"/>
                  </a:cubicBezTo>
                  <a:cubicBezTo>
                    <a:pt x="7145" y="1286"/>
                    <a:pt x="7156" y="631"/>
                    <a:pt x="7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6570750" y="2626650"/>
              <a:ext cx="157175" cy="250050"/>
            </a:xfrm>
            <a:custGeom>
              <a:avLst/>
              <a:gdLst/>
              <a:ahLst/>
              <a:cxnLst/>
              <a:rect l="l" t="t" r="r" b="b"/>
              <a:pathLst>
                <a:path w="6287" h="10002" extrusionOk="0">
                  <a:moveTo>
                    <a:pt x="4656" y="0"/>
                  </a:moveTo>
                  <a:cubicBezTo>
                    <a:pt x="4525" y="72"/>
                    <a:pt x="4406" y="155"/>
                    <a:pt x="4287" y="238"/>
                  </a:cubicBezTo>
                  <a:cubicBezTo>
                    <a:pt x="2953" y="1167"/>
                    <a:pt x="1894" y="2429"/>
                    <a:pt x="1024" y="3810"/>
                  </a:cubicBezTo>
                  <a:cubicBezTo>
                    <a:pt x="596" y="5537"/>
                    <a:pt x="274" y="7311"/>
                    <a:pt x="60" y="9097"/>
                  </a:cubicBezTo>
                  <a:lnTo>
                    <a:pt x="0" y="9680"/>
                  </a:lnTo>
                  <a:cubicBezTo>
                    <a:pt x="131" y="9775"/>
                    <a:pt x="286" y="9882"/>
                    <a:pt x="405" y="10001"/>
                  </a:cubicBezTo>
                  <a:cubicBezTo>
                    <a:pt x="536" y="9692"/>
                    <a:pt x="667" y="9394"/>
                    <a:pt x="822" y="9097"/>
                  </a:cubicBezTo>
                  <a:cubicBezTo>
                    <a:pt x="1417" y="7787"/>
                    <a:pt x="2060" y="6501"/>
                    <a:pt x="2727" y="5227"/>
                  </a:cubicBezTo>
                  <a:cubicBezTo>
                    <a:pt x="3310" y="4120"/>
                    <a:pt x="3918" y="3036"/>
                    <a:pt x="4739" y="2120"/>
                  </a:cubicBezTo>
                  <a:cubicBezTo>
                    <a:pt x="5180" y="1608"/>
                    <a:pt x="5704" y="1143"/>
                    <a:pt x="6287" y="786"/>
                  </a:cubicBezTo>
                  <a:cubicBezTo>
                    <a:pt x="5763" y="476"/>
                    <a:pt x="5215" y="226"/>
                    <a:pt x="4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6368050" y="2617425"/>
              <a:ext cx="139925" cy="527200"/>
            </a:xfrm>
            <a:custGeom>
              <a:avLst/>
              <a:gdLst/>
              <a:ahLst/>
              <a:cxnLst/>
              <a:rect l="l" t="t" r="r" b="b"/>
              <a:pathLst>
                <a:path w="5597" h="21088" extrusionOk="0">
                  <a:moveTo>
                    <a:pt x="5596" y="0"/>
                  </a:moveTo>
                  <a:lnTo>
                    <a:pt x="5596" y="0"/>
                  </a:lnTo>
                  <a:cubicBezTo>
                    <a:pt x="4822" y="143"/>
                    <a:pt x="3917" y="381"/>
                    <a:pt x="3001" y="715"/>
                  </a:cubicBezTo>
                  <a:cubicBezTo>
                    <a:pt x="2393" y="929"/>
                    <a:pt x="1786" y="1215"/>
                    <a:pt x="1239" y="1548"/>
                  </a:cubicBezTo>
                  <a:cubicBezTo>
                    <a:pt x="1084" y="1643"/>
                    <a:pt x="941" y="1738"/>
                    <a:pt x="786" y="1846"/>
                  </a:cubicBezTo>
                  <a:cubicBezTo>
                    <a:pt x="548" y="4310"/>
                    <a:pt x="369" y="6763"/>
                    <a:pt x="238" y="9239"/>
                  </a:cubicBezTo>
                  <a:cubicBezTo>
                    <a:pt x="191" y="10025"/>
                    <a:pt x="167" y="10835"/>
                    <a:pt x="131" y="11621"/>
                  </a:cubicBezTo>
                  <a:cubicBezTo>
                    <a:pt x="84" y="12764"/>
                    <a:pt x="48" y="13895"/>
                    <a:pt x="24" y="15038"/>
                  </a:cubicBezTo>
                  <a:cubicBezTo>
                    <a:pt x="12" y="15728"/>
                    <a:pt x="0" y="16407"/>
                    <a:pt x="0" y="17097"/>
                  </a:cubicBezTo>
                  <a:cubicBezTo>
                    <a:pt x="0" y="18217"/>
                    <a:pt x="0" y="19312"/>
                    <a:pt x="12" y="20431"/>
                  </a:cubicBezTo>
                  <a:cubicBezTo>
                    <a:pt x="1007" y="20863"/>
                    <a:pt x="2105" y="21087"/>
                    <a:pt x="3196" y="21087"/>
                  </a:cubicBezTo>
                  <a:cubicBezTo>
                    <a:pt x="3489" y="21087"/>
                    <a:pt x="3782" y="21071"/>
                    <a:pt x="4072" y="21038"/>
                  </a:cubicBezTo>
                  <a:cubicBezTo>
                    <a:pt x="3965" y="19848"/>
                    <a:pt x="3917" y="18657"/>
                    <a:pt x="3882" y="17467"/>
                  </a:cubicBezTo>
                  <a:cubicBezTo>
                    <a:pt x="3870" y="16847"/>
                    <a:pt x="3870" y="16228"/>
                    <a:pt x="3870" y="15621"/>
                  </a:cubicBezTo>
                  <a:cubicBezTo>
                    <a:pt x="3882" y="14359"/>
                    <a:pt x="3941" y="13109"/>
                    <a:pt x="4013" y="11859"/>
                  </a:cubicBezTo>
                  <a:cubicBezTo>
                    <a:pt x="4048" y="11323"/>
                    <a:pt x="4096" y="10787"/>
                    <a:pt x="4132" y="10251"/>
                  </a:cubicBezTo>
                  <a:cubicBezTo>
                    <a:pt x="4156" y="9966"/>
                    <a:pt x="4179" y="9680"/>
                    <a:pt x="4215" y="9406"/>
                  </a:cubicBezTo>
                  <a:cubicBezTo>
                    <a:pt x="4334" y="8168"/>
                    <a:pt x="4477" y="6930"/>
                    <a:pt x="4656" y="5715"/>
                  </a:cubicBezTo>
                  <a:cubicBezTo>
                    <a:pt x="4930" y="3810"/>
                    <a:pt x="5239" y="1905"/>
                    <a:pt x="5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6371325" y="2848400"/>
              <a:ext cx="102125" cy="65500"/>
            </a:xfrm>
            <a:custGeom>
              <a:avLst/>
              <a:gdLst/>
              <a:ahLst/>
              <a:cxnLst/>
              <a:rect l="l" t="t" r="r" b="b"/>
              <a:pathLst>
                <a:path w="4085" h="2620" extrusionOk="0">
                  <a:moveTo>
                    <a:pt x="107" y="0"/>
                  </a:moveTo>
                  <a:cubicBezTo>
                    <a:pt x="60" y="786"/>
                    <a:pt x="36" y="1596"/>
                    <a:pt x="0" y="2382"/>
                  </a:cubicBezTo>
                  <a:cubicBezTo>
                    <a:pt x="1167" y="2513"/>
                    <a:pt x="2501" y="2596"/>
                    <a:pt x="3882" y="2620"/>
                  </a:cubicBezTo>
                  <a:cubicBezTo>
                    <a:pt x="3917" y="2084"/>
                    <a:pt x="3965" y="1548"/>
                    <a:pt x="4001" y="1012"/>
                  </a:cubicBezTo>
                  <a:cubicBezTo>
                    <a:pt x="4025" y="727"/>
                    <a:pt x="4048" y="453"/>
                    <a:pt x="4084" y="167"/>
                  </a:cubicBezTo>
                  <a:cubicBezTo>
                    <a:pt x="3751" y="155"/>
                    <a:pt x="3441" y="155"/>
                    <a:pt x="3108" y="131"/>
                  </a:cubicBezTo>
                  <a:cubicBezTo>
                    <a:pt x="2096" y="108"/>
                    <a:pt x="1108" y="6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6368050" y="2993050"/>
              <a:ext cx="97050" cy="60750"/>
            </a:xfrm>
            <a:custGeom>
              <a:avLst/>
              <a:gdLst/>
              <a:ahLst/>
              <a:cxnLst/>
              <a:rect l="l" t="t" r="r" b="b"/>
              <a:pathLst>
                <a:path w="3882" h="2430" extrusionOk="0">
                  <a:moveTo>
                    <a:pt x="24" y="1"/>
                  </a:moveTo>
                  <a:cubicBezTo>
                    <a:pt x="12" y="691"/>
                    <a:pt x="0" y="1370"/>
                    <a:pt x="0" y="2061"/>
                  </a:cubicBezTo>
                  <a:cubicBezTo>
                    <a:pt x="1286" y="2227"/>
                    <a:pt x="2584" y="2358"/>
                    <a:pt x="3882" y="2430"/>
                  </a:cubicBezTo>
                  <a:cubicBezTo>
                    <a:pt x="3870" y="1811"/>
                    <a:pt x="3870" y="1191"/>
                    <a:pt x="3870" y="584"/>
                  </a:cubicBezTo>
                  <a:cubicBezTo>
                    <a:pt x="2584" y="453"/>
                    <a:pt x="1298" y="263"/>
                    <a:pt x="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6399300" y="2635275"/>
              <a:ext cx="85150" cy="246175"/>
            </a:xfrm>
            <a:custGeom>
              <a:avLst/>
              <a:gdLst/>
              <a:ahLst/>
              <a:cxnLst/>
              <a:rect l="l" t="t" r="r" b="b"/>
              <a:pathLst>
                <a:path w="3406" h="9847" extrusionOk="0">
                  <a:moveTo>
                    <a:pt x="1775" y="1"/>
                  </a:moveTo>
                  <a:cubicBezTo>
                    <a:pt x="1155" y="215"/>
                    <a:pt x="548" y="501"/>
                    <a:pt x="0" y="834"/>
                  </a:cubicBezTo>
                  <a:cubicBezTo>
                    <a:pt x="977" y="3346"/>
                    <a:pt x="1655" y="5977"/>
                    <a:pt x="1989" y="8656"/>
                  </a:cubicBezTo>
                  <a:cubicBezTo>
                    <a:pt x="2048" y="9061"/>
                    <a:pt x="2096" y="9442"/>
                    <a:pt x="2132" y="9847"/>
                  </a:cubicBezTo>
                  <a:cubicBezTo>
                    <a:pt x="2382" y="9764"/>
                    <a:pt x="2632" y="9656"/>
                    <a:pt x="2882" y="9537"/>
                  </a:cubicBezTo>
                  <a:cubicBezTo>
                    <a:pt x="2906" y="9252"/>
                    <a:pt x="2929" y="8966"/>
                    <a:pt x="2965" y="8692"/>
                  </a:cubicBezTo>
                  <a:cubicBezTo>
                    <a:pt x="3084" y="7454"/>
                    <a:pt x="3227" y="6216"/>
                    <a:pt x="3406" y="5001"/>
                  </a:cubicBezTo>
                  <a:cubicBezTo>
                    <a:pt x="3037" y="3287"/>
                    <a:pt x="2489" y="1608"/>
                    <a:pt x="1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6741900" y="3213325"/>
              <a:ext cx="198275" cy="87525"/>
            </a:xfrm>
            <a:custGeom>
              <a:avLst/>
              <a:gdLst/>
              <a:ahLst/>
              <a:cxnLst/>
              <a:rect l="l" t="t" r="r" b="b"/>
              <a:pathLst>
                <a:path w="7931" h="3501" extrusionOk="0">
                  <a:moveTo>
                    <a:pt x="1358" y="0"/>
                  </a:moveTo>
                  <a:cubicBezTo>
                    <a:pt x="608" y="0"/>
                    <a:pt x="1" y="620"/>
                    <a:pt x="1" y="1358"/>
                  </a:cubicBezTo>
                  <a:lnTo>
                    <a:pt x="1" y="3501"/>
                  </a:lnTo>
                  <a:lnTo>
                    <a:pt x="989" y="3501"/>
                  </a:lnTo>
                  <a:lnTo>
                    <a:pt x="989" y="2286"/>
                  </a:lnTo>
                  <a:cubicBezTo>
                    <a:pt x="989" y="1536"/>
                    <a:pt x="1596" y="929"/>
                    <a:pt x="2334" y="929"/>
                  </a:cubicBezTo>
                  <a:lnTo>
                    <a:pt x="5597" y="929"/>
                  </a:lnTo>
                  <a:cubicBezTo>
                    <a:pt x="6347" y="929"/>
                    <a:pt x="6954" y="1536"/>
                    <a:pt x="6954" y="2286"/>
                  </a:cubicBezTo>
                  <a:lnTo>
                    <a:pt x="6954" y="3501"/>
                  </a:lnTo>
                  <a:lnTo>
                    <a:pt x="7930" y="3501"/>
                  </a:lnTo>
                  <a:lnTo>
                    <a:pt x="7930" y="1358"/>
                  </a:lnTo>
                  <a:cubicBezTo>
                    <a:pt x="7930" y="620"/>
                    <a:pt x="7335" y="0"/>
                    <a:pt x="6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6899950" y="3291600"/>
              <a:ext cx="139625" cy="84850"/>
            </a:xfrm>
            <a:custGeom>
              <a:avLst/>
              <a:gdLst/>
              <a:ahLst/>
              <a:cxnLst/>
              <a:rect l="l" t="t" r="r" b="b"/>
              <a:pathLst>
                <a:path w="5585" h="3394" extrusionOk="0">
                  <a:moveTo>
                    <a:pt x="2799" y="1"/>
                  </a:moveTo>
                  <a:lnTo>
                    <a:pt x="1" y="3394"/>
                  </a:lnTo>
                  <a:lnTo>
                    <a:pt x="5585" y="3394"/>
                  </a:lnTo>
                  <a:lnTo>
                    <a:pt x="2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6687125" y="3291600"/>
              <a:ext cx="282800" cy="84850"/>
            </a:xfrm>
            <a:custGeom>
              <a:avLst/>
              <a:gdLst/>
              <a:ahLst/>
              <a:cxnLst/>
              <a:rect l="l" t="t" r="r" b="b"/>
              <a:pathLst>
                <a:path w="11312" h="3394" extrusionOk="0">
                  <a:moveTo>
                    <a:pt x="1" y="1"/>
                  </a:moveTo>
                  <a:lnTo>
                    <a:pt x="1" y="3394"/>
                  </a:lnTo>
                  <a:lnTo>
                    <a:pt x="11312" y="3394"/>
                  </a:lnTo>
                  <a:lnTo>
                    <a:pt x="113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6756775" y="3376450"/>
              <a:ext cx="282800" cy="128300"/>
            </a:xfrm>
            <a:custGeom>
              <a:avLst/>
              <a:gdLst/>
              <a:ahLst/>
              <a:cxnLst/>
              <a:rect l="l" t="t" r="r" b="b"/>
              <a:pathLst>
                <a:path w="11312" h="5132" extrusionOk="0">
                  <a:moveTo>
                    <a:pt x="1" y="0"/>
                  </a:moveTo>
                  <a:lnTo>
                    <a:pt x="1" y="5132"/>
                  </a:lnTo>
                  <a:lnTo>
                    <a:pt x="11312" y="5132"/>
                  </a:lnTo>
                  <a:lnTo>
                    <a:pt x="113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6617175" y="3376450"/>
              <a:ext cx="139625" cy="128300"/>
            </a:xfrm>
            <a:custGeom>
              <a:avLst/>
              <a:gdLst/>
              <a:ahLst/>
              <a:cxnLst/>
              <a:rect l="l" t="t" r="r" b="b"/>
              <a:pathLst>
                <a:path w="5585" h="5132" extrusionOk="0">
                  <a:moveTo>
                    <a:pt x="1" y="0"/>
                  </a:moveTo>
                  <a:lnTo>
                    <a:pt x="1" y="5132"/>
                  </a:lnTo>
                  <a:lnTo>
                    <a:pt x="5585" y="5132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6617175" y="3291600"/>
              <a:ext cx="139625" cy="84850"/>
            </a:xfrm>
            <a:custGeom>
              <a:avLst/>
              <a:gdLst/>
              <a:ahLst/>
              <a:cxnLst/>
              <a:rect l="l" t="t" r="r" b="b"/>
              <a:pathLst>
                <a:path w="5585" h="3394" extrusionOk="0">
                  <a:moveTo>
                    <a:pt x="2799" y="1"/>
                  </a:moveTo>
                  <a:lnTo>
                    <a:pt x="1" y="3394"/>
                  </a:lnTo>
                  <a:lnTo>
                    <a:pt x="5585" y="3394"/>
                  </a:lnTo>
                  <a:lnTo>
                    <a:pt x="27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7"/>
            <p:cNvSpPr/>
            <p:nvPr/>
          </p:nvSpPr>
          <p:spPr>
            <a:xfrm>
              <a:off x="6614800" y="3376450"/>
              <a:ext cx="425075" cy="7450"/>
            </a:xfrm>
            <a:custGeom>
              <a:avLst/>
              <a:gdLst/>
              <a:ahLst/>
              <a:cxnLst/>
              <a:rect l="l" t="t" r="r" b="b"/>
              <a:pathLst>
                <a:path w="17003" h="298" extrusionOk="0">
                  <a:moveTo>
                    <a:pt x="1" y="0"/>
                  </a:moveTo>
                  <a:lnTo>
                    <a:pt x="1" y="298"/>
                  </a:lnTo>
                  <a:lnTo>
                    <a:pt x="17003" y="298"/>
                  </a:lnTo>
                  <a:lnTo>
                    <a:pt x="170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6796375" y="2974600"/>
              <a:ext cx="110750" cy="193125"/>
            </a:xfrm>
            <a:custGeom>
              <a:avLst/>
              <a:gdLst/>
              <a:ahLst/>
              <a:cxnLst/>
              <a:rect l="l" t="t" r="r" b="b"/>
              <a:pathLst>
                <a:path w="4430" h="7725" extrusionOk="0">
                  <a:moveTo>
                    <a:pt x="4322" y="1"/>
                  </a:moveTo>
                  <a:cubicBezTo>
                    <a:pt x="2822" y="358"/>
                    <a:pt x="1405" y="798"/>
                    <a:pt x="0" y="1251"/>
                  </a:cubicBezTo>
                  <a:cubicBezTo>
                    <a:pt x="96" y="1870"/>
                    <a:pt x="191" y="2501"/>
                    <a:pt x="250" y="3144"/>
                  </a:cubicBezTo>
                  <a:cubicBezTo>
                    <a:pt x="393" y="4584"/>
                    <a:pt x="429" y="6097"/>
                    <a:pt x="322" y="7609"/>
                  </a:cubicBezTo>
                  <a:cubicBezTo>
                    <a:pt x="845" y="7690"/>
                    <a:pt x="1374" y="7725"/>
                    <a:pt x="1907" y="7725"/>
                  </a:cubicBezTo>
                  <a:cubicBezTo>
                    <a:pt x="2393" y="7725"/>
                    <a:pt x="2881" y="7696"/>
                    <a:pt x="3370" y="7644"/>
                  </a:cubicBezTo>
                  <a:cubicBezTo>
                    <a:pt x="3953" y="6037"/>
                    <a:pt x="4299" y="4358"/>
                    <a:pt x="4382" y="2656"/>
                  </a:cubicBezTo>
                  <a:cubicBezTo>
                    <a:pt x="4430" y="1763"/>
                    <a:pt x="4418" y="858"/>
                    <a:pt x="4322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6796675" y="2974000"/>
              <a:ext cx="110450" cy="80025"/>
            </a:xfrm>
            <a:custGeom>
              <a:avLst/>
              <a:gdLst/>
              <a:ahLst/>
              <a:cxnLst/>
              <a:rect l="l" t="t" r="r" b="b"/>
              <a:pathLst>
                <a:path w="4418" h="3201" extrusionOk="0">
                  <a:moveTo>
                    <a:pt x="4322" y="1"/>
                  </a:moveTo>
                  <a:cubicBezTo>
                    <a:pt x="2822" y="358"/>
                    <a:pt x="1405" y="810"/>
                    <a:pt x="0" y="1251"/>
                  </a:cubicBezTo>
                  <a:cubicBezTo>
                    <a:pt x="107" y="1882"/>
                    <a:pt x="191" y="2513"/>
                    <a:pt x="250" y="3144"/>
                  </a:cubicBezTo>
                  <a:cubicBezTo>
                    <a:pt x="587" y="3182"/>
                    <a:pt x="927" y="3200"/>
                    <a:pt x="1266" y="3200"/>
                  </a:cubicBezTo>
                  <a:cubicBezTo>
                    <a:pt x="2317" y="3200"/>
                    <a:pt x="3371" y="3022"/>
                    <a:pt x="4370" y="2680"/>
                  </a:cubicBezTo>
                  <a:cubicBezTo>
                    <a:pt x="4418" y="1787"/>
                    <a:pt x="4406" y="882"/>
                    <a:pt x="4322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6671650" y="2662075"/>
              <a:ext cx="236375" cy="341325"/>
            </a:xfrm>
            <a:custGeom>
              <a:avLst/>
              <a:gdLst/>
              <a:ahLst/>
              <a:cxnLst/>
              <a:rect l="l" t="t" r="r" b="b"/>
              <a:pathLst>
                <a:path w="9455" h="13653" extrusionOk="0">
                  <a:moveTo>
                    <a:pt x="3323" y="0"/>
                  </a:moveTo>
                  <a:cubicBezTo>
                    <a:pt x="1489" y="1060"/>
                    <a:pt x="1" y="3203"/>
                    <a:pt x="727" y="5072"/>
                  </a:cubicBezTo>
                  <a:cubicBezTo>
                    <a:pt x="1870" y="8049"/>
                    <a:pt x="3918" y="10656"/>
                    <a:pt x="4418" y="13645"/>
                  </a:cubicBezTo>
                  <a:cubicBezTo>
                    <a:pt x="4559" y="13650"/>
                    <a:pt x="4706" y="13652"/>
                    <a:pt x="4857" y="13652"/>
                  </a:cubicBezTo>
                  <a:cubicBezTo>
                    <a:pt x="6532" y="13652"/>
                    <a:pt x="8690" y="13315"/>
                    <a:pt x="9454" y="11906"/>
                  </a:cubicBezTo>
                  <a:cubicBezTo>
                    <a:pt x="8883" y="7453"/>
                    <a:pt x="6561" y="2810"/>
                    <a:pt x="3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7"/>
            <p:cNvSpPr/>
            <p:nvPr/>
          </p:nvSpPr>
          <p:spPr>
            <a:xfrm>
              <a:off x="6771075" y="2932050"/>
              <a:ext cx="158675" cy="111725"/>
            </a:xfrm>
            <a:custGeom>
              <a:avLst/>
              <a:gdLst/>
              <a:ahLst/>
              <a:cxnLst/>
              <a:rect l="l" t="t" r="r" b="b"/>
              <a:pathLst>
                <a:path w="6347" h="4469" extrusionOk="0">
                  <a:moveTo>
                    <a:pt x="5620" y="0"/>
                  </a:moveTo>
                  <a:cubicBezTo>
                    <a:pt x="3882" y="1072"/>
                    <a:pt x="1977" y="1845"/>
                    <a:pt x="0" y="2346"/>
                  </a:cubicBezTo>
                  <a:cubicBezTo>
                    <a:pt x="155" y="3000"/>
                    <a:pt x="322" y="3655"/>
                    <a:pt x="417" y="4382"/>
                  </a:cubicBezTo>
                  <a:cubicBezTo>
                    <a:pt x="762" y="4440"/>
                    <a:pt x="1111" y="4469"/>
                    <a:pt x="1461" y="4469"/>
                  </a:cubicBezTo>
                  <a:cubicBezTo>
                    <a:pt x="3165" y="4469"/>
                    <a:pt x="4892" y="3795"/>
                    <a:pt x="6275" y="2679"/>
                  </a:cubicBezTo>
                  <a:cubicBezTo>
                    <a:pt x="6346" y="1750"/>
                    <a:pt x="6108" y="786"/>
                    <a:pt x="5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6763025" y="3154200"/>
              <a:ext cx="148275" cy="110725"/>
            </a:xfrm>
            <a:custGeom>
              <a:avLst/>
              <a:gdLst/>
              <a:ahLst/>
              <a:cxnLst/>
              <a:rect l="l" t="t" r="r" b="b"/>
              <a:pathLst>
                <a:path w="5931" h="4429" extrusionOk="0">
                  <a:moveTo>
                    <a:pt x="4432" y="0"/>
                  </a:moveTo>
                  <a:cubicBezTo>
                    <a:pt x="4338" y="0"/>
                    <a:pt x="4245" y="13"/>
                    <a:pt x="4156" y="32"/>
                  </a:cubicBezTo>
                  <a:cubicBezTo>
                    <a:pt x="3382" y="103"/>
                    <a:pt x="2608" y="187"/>
                    <a:pt x="1906" y="270"/>
                  </a:cubicBezTo>
                  <a:cubicBezTo>
                    <a:pt x="1863" y="266"/>
                    <a:pt x="1820" y="264"/>
                    <a:pt x="1777" y="264"/>
                  </a:cubicBezTo>
                  <a:cubicBezTo>
                    <a:pt x="1269" y="264"/>
                    <a:pt x="750" y="519"/>
                    <a:pt x="453" y="925"/>
                  </a:cubicBezTo>
                  <a:cubicBezTo>
                    <a:pt x="120" y="1377"/>
                    <a:pt x="1" y="1889"/>
                    <a:pt x="299" y="2425"/>
                  </a:cubicBezTo>
                  <a:cubicBezTo>
                    <a:pt x="537" y="2365"/>
                    <a:pt x="930" y="2389"/>
                    <a:pt x="1168" y="2365"/>
                  </a:cubicBezTo>
                  <a:cubicBezTo>
                    <a:pt x="1251" y="2699"/>
                    <a:pt x="1192" y="2877"/>
                    <a:pt x="1168" y="3199"/>
                  </a:cubicBezTo>
                  <a:cubicBezTo>
                    <a:pt x="1132" y="3544"/>
                    <a:pt x="1168" y="3901"/>
                    <a:pt x="1370" y="4175"/>
                  </a:cubicBezTo>
                  <a:cubicBezTo>
                    <a:pt x="1483" y="4307"/>
                    <a:pt x="1668" y="4386"/>
                    <a:pt x="1852" y="4386"/>
                  </a:cubicBezTo>
                  <a:cubicBezTo>
                    <a:pt x="2017" y="4386"/>
                    <a:pt x="2180" y="4322"/>
                    <a:pt x="2287" y="4175"/>
                  </a:cubicBezTo>
                  <a:cubicBezTo>
                    <a:pt x="2429" y="4345"/>
                    <a:pt x="2646" y="4429"/>
                    <a:pt x="2881" y="4429"/>
                  </a:cubicBezTo>
                  <a:cubicBezTo>
                    <a:pt x="3158" y="4429"/>
                    <a:pt x="3460" y="4312"/>
                    <a:pt x="3692" y="4080"/>
                  </a:cubicBezTo>
                  <a:cubicBezTo>
                    <a:pt x="3825" y="4189"/>
                    <a:pt x="3999" y="4247"/>
                    <a:pt x="4170" y="4247"/>
                  </a:cubicBezTo>
                  <a:cubicBezTo>
                    <a:pt x="4260" y="4247"/>
                    <a:pt x="4348" y="4232"/>
                    <a:pt x="4430" y="4199"/>
                  </a:cubicBezTo>
                  <a:cubicBezTo>
                    <a:pt x="4668" y="4104"/>
                    <a:pt x="4847" y="3889"/>
                    <a:pt x="5025" y="3663"/>
                  </a:cubicBezTo>
                  <a:cubicBezTo>
                    <a:pt x="5514" y="3592"/>
                    <a:pt x="5835" y="3080"/>
                    <a:pt x="5883" y="2592"/>
                  </a:cubicBezTo>
                  <a:cubicBezTo>
                    <a:pt x="5930" y="2103"/>
                    <a:pt x="5752" y="1627"/>
                    <a:pt x="5585" y="1163"/>
                  </a:cubicBezTo>
                  <a:cubicBezTo>
                    <a:pt x="5406" y="687"/>
                    <a:pt x="5168" y="151"/>
                    <a:pt x="4680" y="32"/>
                  </a:cubicBezTo>
                  <a:cubicBezTo>
                    <a:pt x="4597" y="10"/>
                    <a:pt x="4514" y="0"/>
                    <a:pt x="4432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261834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46"/>
          <p:cNvGrpSpPr/>
          <p:nvPr/>
        </p:nvGrpSpPr>
        <p:grpSpPr>
          <a:xfrm>
            <a:off x="3649966" y="3591498"/>
            <a:ext cx="1843707" cy="1636205"/>
            <a:chOff x="3649966" y="3591498"/>
            <a:chExt cx="1843707" cy="1636205"/>
          </a:xfrm>
        </p:grpSpPr>
        <p:sp>
          <p:nvSpPr>
            <p:cNvPr id="820" name="Google Shape;820;p46"/>
            <p:cNvSpPr/>
            <p:nvPr/>
          </p:nvSpPr>
          <p:spPr>
            <a:xfrm rot="-126749" flipH="1">
              <a:off x="3678835" y="3651863"/>
              <a:ext cx="269850" cy="1571400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6"/>
            <p:cNvSpPr/>
            <p:nvPr/>
          </p:nvSpPr>
          <p:spPr>
            <a:xfrm rot="-126749" flipH="1">
              <a:off x="5194954" y="3595937"/>
              <a:ext cx="269850" cy="1571400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" name="Google Shape;823;p46"/>
          <p:cNvSpPr txBox="1">
            <a:spLocks noGrp="1"/>
          </p:cNvSpPr>
          <p:nvPr>
            <p:ph type="title"/>
          </p:nvPr>
        </p:nvSpPr>
        <p:spPr>
          <a:xfrm>
            <a:off x="2241275" y="1589850"/>
            <a:ext cx="4661100" cy="841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19 035 587 Kč</a:t>
            </a:r>
            <a:endParaRPr dirty="0"/>
          </a:p>
        </p:txBody>
      </p:sp>
      <p:sp>
        <p:nvSpPr>
          <p:cNvPr id="824" name="Google Shape;824;p46"/>
          <p:cNvSpPr txBox="1">
            <a:spLocks noGrp="1"/>
          </p:cNvSpPr>
          <p:nvPr>
            <p:ph type="subTitle" idx="1"/>
          </p:nvPr>
        </p:nvSpPr>
        <p:spPr>
          <a:xfrm>
            <a:off x="2241450" y="2431650"/>
            <a:ext cx="4661100" cy="1122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zahájení: 10/2023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předpoklad dokončení: 306 dnů (8/2024)  </a:t>
            </a: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3408886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52"/>
          <p:cNvSpPr txBox="1">
            <a:spLocks noGrp="1"/>
          </p:cNvSpPr>
          <p:nvPr>
            <p:ph type="title" idx="9"/>
          </p:nvPr>
        </p:nvSpPr>
        <p:spPr>
          <a:xfrm>
            <a:off x="6056727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Nové obklady, dlažby</a:t>
            </a:r>
            <a:endParaRPr sz="1800" dirty="0"/>
          </a:p>
        </p:txBody>
      </p:sp>
      <p:sp>
        <p:nvSpPr>
          <p:cNvPr id="1042" name="Google Shape;1042;p52"/>
          <p:cNvSpPr txBox="1">
            <a:spLocks noGrp="1"/>
          </p:cNvSpPr>
          <p:nvPr>
            <p:ph type="title" idx="14"/>
          </p:nvPr>
        </p:nvSpPr>
        <p:spPr>
          <a:xfrm>
            <a:off x="6056727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sz="1800" dirty="0"/>
            </a:br>
            <a:r>
              <a:rPr lang="cs-CZ" sz="1800" dirty="0"/>
              <a:t>Rozšíření vchodu výtahu</a:t>
            </a:r>
            <a:br>
              <a:rPr lang="cs-CZ" sz="1800" dirty="0"/>
            </a:br>
            <a:endParaRPr sz="1800" dirty="0"/>
          </a:p>
        </p:txBody>
      </p:sp>
      <p:sp>
        <p:nvSpPr>
          <p:cNvPr id="1043" name="Google Shape;1043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Rozšíření oprav</a:t>
            </a:r>
            <a:endParaRPr dirty="0"/>
          </a:p>
        </p:txBody>
      </p:sp>
      <p:sp>
        <p:nvSpPr>
          <p:cNvPr id="1044" name="Google Shape;1044;p52"/>
          <p:cNvSpPr txBox="1">
            <a:spLocks noGrp="1"/>
          </p:cNvSpPr>
          <p:nvPr>
            <p:ph type="title" idx="2"/>
          </p:nvPr>
        </p:nvSpPr>
        <p:spPr>
          <a:xfrm>
            <a:off x="1101175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Modernizace sociálního zařízení</a:t>
            </a:r>
            <a:endParaRPr sz="1800" dirty="0"/>
          </a:p>
        </p:txBody>
      </p:sp>
      <p:sp>
        <p:nvSpPr>
          <p:cNvPr id="1046" name="Google Shape;1046;p52"/>
          <p:cNvSpPr txBox="1">
            <a:spLocks noGrp="1"/>
          </p:cNvSpPr>
          <p:nvPr>
            <p:ph type="title" idx="3"/>
          </p:nvPr>
        </p:nvSpPr>
        <p:spPr>
          <a:xfrm>
            <a:off x="3578951" y="1837688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sz="1800" dirty="0"/>
            </a:br>
            <a:r>
              <a:rPr lang="cs-CZ" sz="1800" dirty="0"/>
              <a:t>Výměna kotlů a otopných těles</a:t>
            </a:r>
            <a:br>
              <a:rPr lang="cs-CZ" sz="1800" dirty="0"/>
            </a:br>
            <a:endParaRPr sz="1800" dirty="0"/>
          </a:p>
        </p:txBody>
      </p:sp>
      <p:sp>
        <p:nvSpPr>
          <p:cNvPr id="1048" name="Google Shape;1048;p52"/>
          <p:cNvSpPr txBox="1">
            <a:spLocks noGrp="1"/>
          </p:cNvSpPr>
          <p:nvPr>
            <p:ph type="title" idx="5"/>
          </p:nvPr>
        </p:nvSpPr>
        <p:spPr>
          <a:xfrm>
            <a:off x="1101175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Bezpečnostní a přístupový systém</a:t>
            </a:r>
            <a:endParaRPr sz="1800" dirty="0"/>
          </a:p>
        </p:txBody>
      </p:sp>
      <p:sp>
        <p:nvSpPr>
          <p:cNvPr id="1050" name="Google Shape;1050;p52"/>
          <p:cNvSpPr txBox="1">
            <a:spLocks noGrp="1"/>
          </p:cNvSpPr>
          <p:nvPr>
            <p:ph type="title" idx="7"/>
          </p:nvPr>
        </p:nvSpPr>
        <p:spPr>
          <a:xfrm>
            <a:off x="3578948" y="3532775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sz="1800" dirty="0"/>
            </a:br>
            <a:br>
              <a:rPr lang="cs-CZ" sz="1800" dirty="0"/>
            </a:br>
            <a:r>
              <a:rPr lang="cs-CZ" sz="1800" dirty="0"/>
              <a:t>Nové rozvody vodovodu a kanalizace</a:t>
            </a:r>
            <a:br>
              <a:rPr lang="cs-CZ" sz="1800" dirty="0"/>
            </a:br>
            <a:endParaRPr sz="1800" dirty="0"/>
          </a:p>
        </p:txBody>
      </p:sp>
      <p:sp>
        <p:nvSpPr>
          <p:cNvPr id="1052" name="Google Shape;1052;p52"/>
          <p:cNvSpPr/>
          <p:nvPr/>
        </p:nvSpPr>
        <p:spPr>
          <a:xfrm>
            <a:off x="1897975" y="1445275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52"/>
          <p:cNvSpPr/>
          <p:nvPr/>
        </p:nvSpPr>
        <p:spPr>
          <a:xfrm>
            <a:off x="4375750" y="1445275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52"/>
          <p:cNvSpPr/>
          <p:nvPr/>
        </p:nvSpPr>
        <p:spPr>
          <a:xfrm>
            <a:off x="6853525" y="1445275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55" name="Google Shape;1055;p52"/>
          <p:cNvCxnSpPr>
            <a:stCxn id="1053" idx="2"/>
            <a:endCxn id="1052" idx="6"/>
          </p:cNvCxnSpPr>
          <p:nvPr/>
        </p:nvCxnSpPr>
        <p:spPr>
          <a:xfrm rot="10800000">
            <a:off x="2290450" y="1641475"/>
            <a:ext cx="2085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6" name="Google Shape;1056;p52"/>
          <p:cNvCxnSpPr>
            <a:stCxn id="1054" idx="2"/>
            <a:endCxn id="1053" idx="6"/>
          </p:cNvCxnSpPr>
          <p:nvPr/>
        </p:nvCxnSpPr>
        <p:spPr>
          <a:xfrm rot="10800000">
            <a:off x="4768225" y="1641475"/>
            <a:ext cx="2085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7" name="Google Shape;1057;p52"/>
          <p:cNvSpPr/>
          <p:nvPr/>
        </p:nvSpPr>
        <p:spPr>
          <a:xfrm>
            <a:off x="1897975" y="3140363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52"/>
          <p:cNvSpPr/>
          <p:nvPr/>
        </p:nvSpPr>
        <p:spPr>
          <a:xfrm>
            <a:off x="4375750" y="3140363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52"/>
          <p:cNvSpPr/>
          <p:nvPr/>
        </p:nvSpPr>
        <p:spPr>
          <a:xfrm>
            <a:off x="6853525" y="3140363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0" name="Google Shape;1060;p52"/>
          <p:cNvCxnSpPr>
            <a:stCxn id="1058" idx="2"/>
            <a:endCxn id="1057" idx="6"/>
          </p:cNvCxnSpPr>
          <p:nvPr/>
        </p:nvCxnSpPr>
        <p:spPr>
          <a:xfrm rot="10800000">
            <a:off x="2290450" y="3336563"/>
            <a:ext cx="2085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1" name="Google Shape;1061;p52"/>
          <p:cNvCxnSpPr>
            <a:stCxn id="1059" idx="2"/>
            <a:endCxn id="1058" idx="6"/>
          </p:cNvCxnSpPr>
          <p:nvPr/>
        </p:nvCxnSpPr>
        <p:spPr>
          <a:xfrm rot="10800000">
            <a:off x="4768225" y="3336563"/>
            <a:ext cx="2085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2" name="Google Shape;1062;p52"/>
          <p:cNvGrpSpPr/>
          <p:nvPr/>
        </p:nvGrpSpPr>
        <p:grpSpPr>
          <a:xfrm>
            <a:off x="8133185" y="4632026"/>
            <a:ext cx="451342" cy="378890"/>
            <a:chOff x="2526961" y="3828076"/>
            <a:chExt cx="1285143" cy="1078844"/>
          </a:xfrm>
        </p:grpSpPr>
        <p:sp>
          <p:nvSpPr>
            <p:cNvPr id="1063" name="Google Shape;1063;p52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2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2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2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2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2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2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52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52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2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2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2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2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52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2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8" name="Google Shape;1078;p52"/>
          <p:cNvGrpSpPr/>
          <p:nvPr/>
        </p:nvGrpSpPr>
        <p:grpSpPr>
          <a:xfrm>
            <a:off x="586410" y="4632026"/>
            <a:ext cx="451342" cy="378890"/>
            <a:chOff x="2526961" y="3828076"/>
            <a:chExt cx="1285143" cy="1078844"/>
          </a:xfrm>
        </p:grpSpPr>
        <p:sp>
          <p:nvSpPr>
            <p:cNvPr id="1079" name="Google Shape;1079;p52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52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52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2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2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2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52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52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52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52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52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2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2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2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2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F8D87A2-AB3A-49F0-9FFC-E214D87685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415979"/>
              </p:ext>
            </p:extLst>
          </p:nvPr>
        </p:nvGraphicFramePr>
        <p:xfrm>
          <a:off x="719138" y="396688"/>
          <a:ext cx="7705725" cy="448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7705731" imgH="4619659" progId="Excel.Sheet.12">
                  <p:embed/>
                </p:oleObj>
              </mc:Choice>
              <mc:Fallback>
                <p:oleObj name="Worksheet" r:id="rId3" imgW="7705731" imgH="4619659" progId="Excel.Sheet.12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F8D87A2-AB3A-49F0-9FFC-E214D87685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9138" y="396688"/>
                        <a:ext cx="7705725" cy="448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07657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94DDBE1-9094-4106-BB6F-F27EB759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90551" y="642936"/>
            <a:ext cx="5143500" cy="3857625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61BA0D56-66E0-411F-B5E4-46A8941CF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7" y="-2"/>
            <a:ext cx="41401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412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B39D9791-75B5-48B8-BA89-D815AED12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19113" y="519112"/>
            <a:ext cx="4895850" cy="385762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62A6E45-3C9D-4614-A183-33C2E7CD9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60877" y="519113"/>
            <a:ext cx="4895848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78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36A7514-D2DF-47B1-AB0C-9D2562D9B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65151" y="642938"/>
            <a:ext cx="5143500" cy="3857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666289F-1DE9-4605-9D46-8BE726C09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064001" y="642938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666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2D5AFFB-DF40-465D-833D-A53A0C906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84201" y="736271"/>
            <a:ext cx="5143500" cy="38487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DD25431-F391-43AA-B625-A0B033D90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929064" y="731837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648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5965260-4538-437B-B334-D5AE2DA02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63551" y="795338"/>
            <a:ext cx="5143500" cy="3857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3C2E9C0-89F2-4F20-B95E-2CEFE6D6E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152901" y="642937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76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E535347-3E40-4C7E-8E97-17D62F7D6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20701" y="647372"/>
            <a:ext cx="5143500" cy="38487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E8E9ED-02A6-41D9-9091-1F16B5936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203701" y="647371"/>
            <a:ext cx="5143500" cy="384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265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D24DCC7-1FC2-44CE-9EF7-C36F35AFA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01651" y="647372"/>
            <a:ext cx="5143500" cy="38487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B5D0E1E-8544-4C0E-A110-FC3B97E7D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835400" y="647372"/>
            <a:ext cx="5143500" cy="384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17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5"/>
          <p:cNvSpPr txBox="1">
            <a:spLocks noGrp="1"/>
          </p:cNvSpPr>
          <p:nvPr>
            <p:ph type="title"/>
          </p:nvPr>
        </p:nvSpPr>
        <p:spPr>
          <a:xfrm>
            <a:off x="2038200" y="2127813"/>
            <a:ext cx="50676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/>
              <a:t>ZŠ 2.st. Moravská Nová Ves Obnova po tornádu</a:t>
            </a:r>
            <a:endParaRPr sz="3600" dirty="0"/>
          </a:p>
        </p:txBody>
      </p:sp>
      <p:sp>
        <p:nvSpPr>
          <p:cNvPr id="771" name="Google Shape;771;p45"/>
          <p:cNvSpPr txBox="1">
            <a:spLocks noGrp="1"/>
          </p:cNvSpPr>
          <p:nvPr>
            <p:ph type="title" idx="2"/>
          </p:nvPr>
        </p:nvSpPr>
        <p:spPr>
          <a:xfrm>
            <a:off x="3625800" y="1111950"/>
            <a:ext cx="1892400" cy="8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5</a:t>
            </a:r>
            <a:r>
              <a:rPr lang="en" dirty="0"/>
              <a:t>.</a:t>
            </a:r>
            <a:endParaRPr dirty="0"/>
          </a:p>
        </p:txBody>
      </p:sp>
      <p:grpSp>
        <p:nvGrpSpPr>
          <p:cNvPr id="773" name="Google Shape;773;p45"/>
          <p:cNvGrpSpPr/>
          <p:nvPr/>
        </p:nvGrpSpPr>
        <p:grpSpPr>
          <a:xfrm>
            <a:off x="-519424" y="2448154"/>
            <a:ext cx="2557634" cy="5219660"/>
            <a:chOff x="-359549" y="1907904"/>
            <a:chExt cx="2557634" cy="5219660"/>
          </a:xfrm>
        </p:grpSpPr>
        <p:sp>
          <p:nvSpPr>
            <p:cNvPr id="774" name="Google Shape;774;p45"/>
            <p:cNvSpPr/>
            <p:nvPr/>
          </p:nvSpPr>
          <p:spPr>
            <a:xfrm>
              <a:off x="-359549" y="2480701"/>
              <a:ext cx="2555620" cy="4646863"/>
            </a:xfrm>
            <a:custGeom>
              <a:avLst/>
              <a:gdLst/>
              <a:ahLst/>
              <a:cxnLst/>
              <a:rect l="l" t="t" r="r" b="b"/>
              <a:pathLst>
                <a:path w="14848" h="26998" extrusionOk="0">
                  <a:moveTo>
                    <a:pt x="7424" y="0"/>
                  </a:moveTo>
                  <a:cubicBezTo>
                    <a:pt x="4962" y="0"/>
                    <a:pt x="2501" y="30"/>
                    <a:pt x="0" y="89"/>
                  </a:cubicBezTo>
                  <a:cubicBezTo>
                    <a:pt x="334" y="9055"/>
                    <a:pt x="834" y="18020"/>
                    <a:pt x="834" y="26998"/>
                  </a:cubicBezTo>
                  <a:lnTo>
                    <a:pt x="14014" y="26998"/>
                  </a:lnTo>
                  <a:cubicBezTo>
                    <a:pt x="14014" y="18032"/>
                    <a:pt x="14502" y="9055"/>
                    <a:pt x="14848" y="89"/>
                  </a:cubicBezTo>
                  <a:cubicBezTo>
                    <a:pt x="12347" y="30"/>
                    <a:pt x="9886" y="0"/>
                    <a:pt x="7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5"/>
            <p:cNvSpPr/>
            <p:nvPr/>
          </p:nvSpPr>
          <p:spPr>
            <a:xfrm>
              <a:off x="1597390" y="2487758"/>
              <a:ext cx="600695" cy="4639806"/>
            </a:xfrm>
            <a:custGeom>
              <a:avLst/>
              <a:gdLst/>
              <a:ahLst/>
              <a:cxnLst/>
              <a:rect l="l" t="t" r="r" b="b"/>
              <a:pathLst>
                <a:path w="3490" h="26957" extrusionOk="0">
                  <a:moveTo>
                    <a:pt x="501" y="1"/>
                  </a:moveTo>
                  <a:cubicBezTo>
                    <a:pt x="263" y="9014"/>
                    <a:pt x="1" y="17979"/>
                    <a:pt x="1" y="26957"/>
                  </a:cubicBezTo>
                  <a:lnTo>
                    <a:pt x="2644" y="26957"/>
                  </a:lnTo>
                  <a:cubicBezTo>
                    <a:pt x="2644" y="17991"/>
                    <a:pt x="3132" y="9014"/>
                    <a:pt x="3489" y="60"/>
                  </a:cubicBezTo>
                  <a:cubicBezTo>
                    <a:pt x="2477" y="25"/>
                    <a:pt x="1489" y="13"/>
                    <a:pt x="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5"/>
            <p:cNvSpPr/>
            <p:nvPr/>
          </p:nvSpPr>
          <p:spPr>
            <a:xfrm>
              <a:off x="-74700" y="1916165"/>
              <a:ext cx="71946" cy="573844"/>
            </a:xfrm>
            <a:custGeom>
              <a:avLst/>
              <a:gdLst/>
              <a:ahLst/>
              <a:cxnLst/>
              <a:rect l="l" t="t" r="r" b="b"/>
              <a:pathLst>
                <a:path w="418" h="3334" extrusionOk="0">
                  <a:moveTo>
                    <a:pt x="310" y="0"/>
                  </a:moveTo>
                  <a:lnTo>
                    <a:pt x="0" y="12"/>
                  </a:lnTo>
                  <a:cubicBezTo>
                    <a:pt x="36" y="1119"/>
                    <a:pt x="72" y="2238"/>
                    <a:pt x="108" y="3334"/>
                  </a:cubicBezTo>
                  <a:lnTo>
                    <a:pt x="417" y="3322"/>
                  </a:lnTo>
                  <a:cubicBezTo>
                    <a:pt x="370" y="2215"/>
                    <a:pt x="346" y="1107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5"/>
            <p:cNvSpPr/>
            <p:nvPr/>
          </p:nvSpPr>
          <p:spPr>
            <a:xfrm>
              <a:off x="404811" y="1909969"/>
              <a:ext cx="63684" cy="575909"/>
            </a:xfrm>
            <a:custGeom>
              <a:avLst/>
              <a:gdLst/>
              <a:ahLst/>
              <a:cxnLst/>
              <a:rect l="l" t="t" r="r" b="b"/>
              <a:pathLst>
                <a:path w="370" h="3346" extrusionOk="0">
                  <a:moveTo>
                    <a:pt x="322" y="0"/>
                  </a:moveTo>
                  <a:lnTo>
                    <a:pt x="1" y="12"/>
                  </a:lnTo>
                  <a:lnTo>
                    <a:pt x="60" y="3346"/>
                  </a:lnTo>
                  <a:lnTo>
                    <a:pt x="370" y="3334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5"/>
            <p:cNvSpPr/>
            <p:nvPr/>
          </p:nvSpPr>
          <p:spPr>
            <a:xfrm>
              <a:off x="880190" y="1907904"/>
              <a:ext cx="57660" cy="574016"/>
            </a:xfrm>
            <a:custGeom>
              <a:avLst/>
              <a:gdLst/>
              <a:ahLst/>
              <a:cxnLst/>
              <a:rect l="l" t="t" r="r" b="b"/>
              <a:pathLst>
                <a:path w="335" h="3335" extrusionOk="0">
                  <a:moveTo>
                    <a:pt x="1" y="0"/>
                  </a:moveTo>
                  <a:lnTo>
                    <a:pt x="13" y="3334"/>
                  </a:lnTo>
                  <a:lnTo>
                    <a:pt x="334" y="333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5"/>
            <p:cNvSpPr/>
            <p:nvPr/>
          </p:nvSpPr>
          <p:spPr>
            <a:xfrm>
              <a:off x="1349546" y="1907904"/>
              <a:ext cx="63684" cy="576082"/>
            </a:xfrm>
            <a:custGeom>
              <a:avLst/>
              <a:gdLst/>
              <a:ahLst/>
              <a:cxnLst/>
              <a:rect l="l" t="t" r="r" b="b"/>
              <a:pathLst>
                <a:path w="370" h="3347" extrusionOk="0">
                  <a:moveTo>
                    <a:pt x="60" y="0"/>
                  </a:moveTo>
                  <a:lnTo>
                    <a:pt x="0" y="3334"/>
                  </a:lnTo>
                  <a:lnTo>
                    <a:pt x="322" y="3346"/>
                  </a:lnTo>
                  <a:lnTo>
                    <a:pt x="369" y="1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5"/>
            <p:cNvSpPr/>
            <p:nvPr/>
          </p:nvSpPr>
          <p:spPr>
            <a:xfrm>
              <a:off x="-187435" y="2746102"/>
              <a:ext cx="295356" cy="428404"/>
            </a:xfrm>
            <a:custGeom>
              <a:avLst/>
              <a:gdLst/>
              <a:ahLst/>
              <a:cxnLst/>
              <a:rect l="l" t="t" r="r" b="b"/>
              <a:pathLst>
                <a:path w="1716" h="2489" extrusionOk="0">
                  <a:moveTo>
                    <a:pt x="1656" y="0"/>
                  </a:moveTo>
                  <a:cubicBezTo>
                    <a:pt x="1108" y="12"/>
                    <a:pt x="548" y="12"/>
                    <a:pt x="1" y="36"/>
                  </a:cubicBezTo>
                  <a:lnTo>
                    <a:pt x="96" y="2488"/>
                  </a:lnTo>
                  <a:cubicBezTo>
                    <a:pt x="632" y="2488"/>
                    <a:pt x="1179" y="2477"/>
                    <a:pt x="1715" y="2477"/>
                  </a:cubicBezTo>
                  <a:cubicBezTo>
                    <a:pt x="1703" y="1655"/>
                    <a:pt x="1667" y="833"/>
                    <a:pt x="1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5"/>
            <p:cNvSpPr/>
            <p:nvPr/>
          </p:nvSpPr>
          <p:spPr>
            <a:xfrm>
              <a:off x="-103443" y="2746102"/>
              <a:ext cx="211362" cy="428404"/>
            </a:xfrm>
            <a:custGeom>
              <a:avLst/>
              <a:gdLst/>
              <a:ahLst/>
              <a:cxnLst/>
              <a:rect l="l" t="t" r="r" b="b"/>
              <a:pathLst>
                <a:path w="1228" h="2489" extrusionOk="0">
                  <a:moveTo>
                    <a:pt x="1156" y="0"/>
                  </a:moveTo>
                  <a:cubicBezTo>
                    <a:pt x="763" y="0"/>
                    <a:pt x="394" y="12"/>
                    <a:pt x="1" y="12"/>
                  </a:cubicBezTo>
                  <a:cubicBezTo>
                    <a:pt x="36" y="845"/>
                    <a:pt x="60" y="1667"/>
                    <a:pt x="96" y="2488"/>
                  </a:cubicBezTo>
                  <a:cubicBezTo>
                    <a:pt x="465" y="2488"/>
                    <a:pt x="858" y="2477"/>
                    <a:pt x="1227" y="2477"/>
                  </a:cubicBezTo>
                  <a:cubicBezTo>
                    <a:pt x="1215" y="1655"/>
                    <a:pt x="1179" y="833"/>
                    <a:pt x="1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5"/>
            <p:cNvSpPr/>
            <p:nvPr/>
          </p:nvSpPr>
          <p:spPr>
            <a:xfrm>
              <a:off x="300337" y="2744037"/>
              <a:ext cx="287094" cy="428404"/>
            </a:xfrm>
            <a:custGeom>
              <a:avLst/>
              <a:gdLst/>
              <a:ahLst/>
              <a:cxnLst/>
              <a:rect l="l" t="t" r="r" b="b"/>
              <a:pathLst>
                <a:path w="1668" h="2489" extrusionOk="0">
                  <a:moveTo>
                    <a:pt x="1631" y="0"/>
                  </a:moveTo>
                  <a:cubicBezTo>
                    <a:pt x="1084" y="0"/>
                    <a:pt x="548" y="12"/>
                    <a:pt x="0" y="12"/>
                  </a:cubicBezTo>
                  <a:cubicBezTo>
                    <a:pt x="24" y="834"/>
                    <a:pt x="36" y="1667"/>
                    <a:pt x="60" y="2489"/>
                  </a:cubicBezTo>
                  <a:cubicBezTo>
                    <a:pt x="596" y="2465"/>
                    <a:pt x="1131" y="2465"/>
                    <a:pt x="1667" y="2465"/>
                  </a:cubicBezTo>
                  <a:cubicBezTo>
                    <a:pt x="1643" y="1655"/>
                    <a:pt x="1643" y="822"/>
                    <a:pt x="1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5"/>
            <p:cNvSpPr/>
            <p:nvPr/>
          </p:nvSpPr>
          <p:spPr>
            <a:xfrm>
              <a:off x="386394" y="2741971"/>
              <a:ext cx="201035" cy="426338"/>
            </a:xfrm>
            <a:custGeom>
              <a:avLst/>
              <a:gdLst/>
              <a:ahLst/>
              <a:cxnLst/>
              <a:rect l="l" t="t" r="r" b="b"/>
              <a:pathLst>
                <a:path w="1168" h="2477" extrusionOk="0">
                  <a:moveTo>
                    <a:pt x="1131" y="0"/>
                  </a:moveTo>
                  <a:cubicBezTo>
                    <a:pt x="762" y="12"/>
                    <a:pt x="369" y="12"/>
                    <a:pt x="0" y="12"/>
                  </a:cubicBezTo>
                  <a:cubicBezTo>
                    <a:pt x="12" y="834"/>
                    <a:pt x="36" y="1667"/>
                    <a:pt x="48" y="2477"/>
                  </a:cubicBezTo>
                  <a:lnTo>
                    <a:pt x="1167" y="2477"/>
                  </a:lnTo>
                  <a:cubicBezTo>
                    <a:pt x="1143" y="1667"/>
                    <a:pt x="1143" y="834"/>
                    <a:pt x="1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5"/>
            <p:cNvSpPr/>
            <p:nvPr/>
          </p:nvSpPr>
          <p:spPr>
            <a:xfrm>
              <a:off x="783978" y="2744037"/>
              <a:ext cx="278832" cy="424273"/>
            </a:xfrm>
            <a:custGeom>
              <a:avLst/>
              <a:gdLst/>
              <a:ahLst/>
              <a:cxnLst/>
              <a:rect l="l" t="t" r="r" b="b"/>
              <a:pathLst>
                <a:path w="1620" h="2465" extrusionOk="0">
                  <a:moveTo>
                    <a:pt x="0" y="0"/>
                  </a:moveTo>
                  <a:cubicBezTo>
                    <a:pt x="0" y="822"/>
                    <a:pt x="12" y="1655"/>
                    <a:pt x="12" y="2465"/>
                  </a:cubicBezTo>
                  <a:lnTo>
                    <a:pt x="1619" y="2465"/>
                  </a:lnTo>
                  <a:lnTo>
                    <a:pt x="16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5"/>
            <p:cNvSpPr/>
            <p:nvPr/>
          </p:nvSpPr>
          <p:spPr>
            <a:xfrm>
              <a:off x="870035" y="2744037"/>
              <a:ext cx="194838" cy="424273"/>
            </a:xfrm>
            <a:custGeom>
              <a:avLst/>
              <a:gdLst/>
              <a:ahLst/>
              <a:cxnLst/>
              <a:rect l="l" t="t" r="r" b="b"/>
              <a:pathLst>
                <a:path w="1132" h="2465" extrusionOk="0">
                  <a:moveTo>
                    <a:pt x="0" y="0"/>
                  </a:moveTo>
                  <a:lnTo>
                    <a:pt x="0" y="2465"/>
                  </a:lnTo>
                  <a:lnTo>
                    <a:pt x="1119" y="2465"/>
                  </a:lnTo>
                  <a:cubicBezTo>
                    <a:pt x="1119" y="1631"/>
                    <a:pt x="1119" y="822"/>
                    <a:pt x="1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5"/>
            <p:cNvSpPr/>
            <p:nvPr/>
          </p:nvSpPr>
          <p:spPr>
            <a:xfrm>
              <a:off x="-160757" y="3428365"/>
              <a:ext cx="289160" cy="424445"/>
            </a:xfrm>
            <a:custGeom>
              <a:avLst/>
              <a:gdLst/>
              <a:ahLst/>
              <a:cxnLst/>
              <a:rect l="l" t="t" r="r" b="b"/>
              <a:pathLst>
                <a:path w="1680" h="2466" extrusionOk="0">
                  <a:moveTo>
                    <a:pt x="1620" y="1"/>
                  </a:moveTo>
                  <a:cubicBezTo>
                    <a:pt x="1084" y="1"/>
                    <a:pt x="536" y="13"/>
                    <a:pt x="0" y="13"/>
                  </a:cubicBezTo>
                  <a:lnTo>
                    <a:pt x="84" y="2465"/>
                  </a:lnTo>
                  <a:cubicBezTo>
                    <a:pt x="620" y="2453"/>
                    <a:pt x="1143" y="2453"/>
                    <a:pt x="1679" y="2453"/>
                  </a:cubicBezTo>
                  <a:cubicBezTo>
                    <a:pt x="1643" y="1620"/>
                    <a:pt x="1632" y="799"/>
                    <a:pt x="16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5"/>
            <p:cNvSpPr/>
            <p:nvPr/>
          </p:nvSpPr>
          <p:spPr>
            <a:xfrm>
              <a:off x="-76765" y="3424234"/>
              <a:ext cx="205166" cy="426510"/>
            </a:xfrm>
            <a:custGeom>
              <a:avLst/>
              <a:gdLst/>
              <a:ahLst/>
              <a:cxnLst/>
              <a:rect l="l" t="t" r="r" b="b"/>
              <a:pathLst>
                <a:path w="1192" h="2478" extrusionOk="0">
                  <a:moveTo>
                    <a:pt x="1120" y="1"/>
                  </a:moveTo>
                  <a:cubicBezTo>
                    <a:pt x="739" y="25"/>
                    <a:pt x="370" y="25"/>
                    <a:pt x="1" y="25"/>
                  </a:cubicBezTo>
                  <a:lnTo>
                    <a:pt x="84" y="2477"/>
                  </a:lnTo>
                  <a:lnTo>
                    <a:pt x="1191" y="2477"/>
                  </a:lnTo>
                  <a:cubicBezTo>
                    <a:pt x="1155" y="1644"/>
                    <a:pt x="1144" y="823"/>
                    <a:pt x="1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5"/>
            <p:cNvSpPr/>
            <p:nvPr/>
          </p:nvSpPr>
          <p:spPr>
            <a:xfrm>
              <a:off x="314623" y="3420275"/>
              <a:ext cx="278832" cy="428404"/>
            </a:xfrm>
            <a:custGeom>
              <a:avLst/>
              <a:gdLst/>
              <a:ahLst/>
              <a:cxnLst/>
              <a:rect l="l" t="t" r="r" b="b"/>
              <a:pathLst>
                <a:path w="1620" h="2489" extrusionOk="0">
                  <a:moveTo>
                    <a:pt x="1596" y="0"/>
                  </a:moveTo>
                  <a:cubicBezTo>
                    <a:pt x="1072" y="12"/>
                    <a:pt x="536" y="12"/>
                    <a:pt x="1" y="12"/>
                  </a:cubicBezTo>
                  <a:cubicBezTo>
                    <a:pt x="13" y="846"/>
                    <a:pt x="24" y="1667"/>
                    <a:pt x="48" y="2489"/>
                  </a:cubicBezTo>
                  <a:lnTo>
                    <a:pt x="1620" y="2489"/>
                  </a:lnTo>
                  <a:cubicBezTo>
                    <a:pt x="1620" y="1667"/>
                    <a:pt x="1608" y="834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5"/>
            <p:cNvSpPr/>
            <p:nvPr/>
          </p:nvSpPr>
          <p:spPr>
            <a:xfrm>
              <a:off x="398614" y="3422341"/>
              <a:ext cx="194838" cy="426338"/>
            </a:xfrm>
            <a:custGeom>
              <a:avLst/>
              <a:gdLst/>
              <a:ahLst/>
              <a:cxnLst/>
              <a:rect l="l" t="t" r="r" b="b"/>
              <a:pathLst>
                <a:path w="1132" h="2477" extrusionOk="0">
                  <a:moveTo>
                    <a:pt x="1" y="0"/>
                  </a:moveTo>
                  <a:cubicBezTo>
                    <a:pt x="25" y="834"/>
                    <a:pt x="37" y="1655"/>
                    <a:pt x="48" y="2477"/>
                  </a:cubicBezTo>
                  <a:lnTo>
                    <a:pt x="1132" y="2477"/>
                  </a:lnTo>
                  <a:cubicBezTo>
                    <a:pt x="1132" y="1655"/>
                    <a:pt x="1120" y="822"/>
                    <a:pt x="1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5"/>
            <p:cNvSpPr/>
            <p:nvPr/>
          </p:nvSpPr>
          <p:spPr>
            <a:xfrm>
              <a:off x="786044" y="3422341"/>
              <a:ext cx="274702" cy="426338"/>
            </a:xfrm>
            <a:custGeom>
              <a:avLst/>
              <a:gdLst/>
              <a:ahLst/>
              <a:cxnLst/>
              <a:rect l="l" t="t" r="r" b="b"/>
              <a:pathLst>
                <a:path w="1596" h="2477" extrusionOk="0">
                  <a:moveTo>
                    <a:pt x="0" y="0"/>
                  </a:moveTo>
                  <a:cubicBezTo>
                    <a:pt x="12" y="822"/>
                    <a:pt x="12" y="1655"/>
                    <a:pt x="12" y="2477"/>
                  </a:cubicBezTo>
                  <a:lnTo>
                    <a:pt x="1584" y="2477"/>
                  </a:lnTo>
                  <a:cubicBezTo>
                    <a:pt x="1596" y="1643"/>
                    <a:pt x="1596" y="822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5"/>
            <p:cNvSpPr/>
            <p:nvPr/>
          </p:nvSpPr>
          <p:spPr>
            <a:xfrm>
              <a:off x="870035" y="3422341"/>
              <a:ext cx="190708" cy="426338"/>
            </a:xfrm>
            <a:custGeom>
              <a:avLst/>
              <a:gdLst/>
              <a:ahLst/>
              <a:cxnLst/>
              <a:rect l="l" t="t" r="r" b="b"/>
              <a:pathLst>
                <a:path w="1108" h="2477" extrusionOk="0">
                  <a:moveTo>
                    <a:pt x="0" y="0"/>
                  </a:moveTo>
                  <a:lnTo>
                    <a:pt x="0" y="2477"/>
                  </a:lnTo>
                  <a:lnTo>
                    <a:pt x="1096" y="2477"/>
                  </a:lnTo>
                  <a:cubicBezTo>
                    <a:pt x="1108" y="1643"/>
                    <a:pt x="1108" y="822"/>
                    <a:pt x="1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5"/>
            <p:cNvSpPr/>
            <p:nvPr/>
          </p:nvSpPr>
          <p:spPr>
            <a:xfrm>
              <a:off x="-140275" y="4100645"/>
              <a:ext cx="282963" cy="426338"/>
            </a:xfrm>
            <a:custGeom>
              <a:avLst/>
              <a:gdLst/>
              <a:ahLst/>
              <a:cxnLst/>
              <a:rect l="l" t="t" r="r" b="b"/>
              <a:pathLst>
                <a:path w="1644" h="2477" extrusionOk="0">
                  <a:moveTo>
                    <a:pt x="1572" y="0"/>
                  </a:moveTo>
                  <a:cubicBezTo>
                    <a:pt x="1048" y="24"/>
                    <a:pt x="536" y="24"/>
                    <a:pt x="0" y="24"/>
                  </a:cubicBezTo>
                  <a:lnTo>
                    <a:pt x="84" y="2477"/>
                  </a:lnTo>
                  <a:lnTo>
                    <a:pt x="1644" y="2477"/>
                  </a:lnTo>
                  <a:cubicBezTo>
                    <a:pt x="1632" y="1655"/>
                    <a:pt x="1620" y="822"/>
                    <a:pt x="1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5"/>
            <p:cNvSpPr/>
            <p:nvPr/>
          </p:nvSpPr>
          <p:spPr>
            <a:xfrm>
              <a:off x="-56284" y="4104604"/>
              <a:ext cx="198969" cy="422379"/>
            </a:xfrm>
            <a:custGeom>
              <a:avLst/>
              <a:gdLst/>
              <a:ahLst/>
              <a:cxnLst/>
              <a:rect l="l" t="t" r="r" b="b"/>
              <a:pathLst>
                <a:path w="1156" h="2454" extrusionOk="0">
                  <a:moveTo>
                    <a:pt x="1" y="1"/>
                  </a:moveTo>
                  <a:cubicBezTo>
                    <a:pt x="24" y="810"/>
                    <a:pt x="48" y="1632"/>
                    <a:pt x="72" y="2454"/>
                  </a:cubicBezTo>
                  <a:lnTo>
                    <a:pt x="1156" y="2454"/>
                  </a:lnTo>
                  <a:cubicBezTo>
                    <a:pt x="1144" y="1632"/>
                    <a:pt x="1132" y="799"/>
                    <a:pt x="1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5"/>
            <p:cNvSpPr/>
            <p:nvPr/>
          </p:nvSpPr>
          <p:spPr>
            <a:xfrm>
              <a:off x="330974" y="4098580"/>
              <a:ext cx="270743" cy="426338"/>
            </a:xfrm>
            <a:custGeom>
              <a:avLst/>
              <a:gdLst/>
              <a:ahLst/>
              <a:cxnLst/>
              <a:rect l="l" t="t" r="r" b="b"/>
              <a:pathLst>
                <a:path w="1573" h="2477" extrusionOk="0">
                  <a:moveTo>
                    <a:pt x="1" y="0"/>
                  </a:moveTo>
                  <a:cubicBezTo>
                    <a:pt x="13" y="834"/>
                    <a:pt x="25" y="1655"/>
                    <a:pt x="37" y="2477"/>
                  </a:cubicBezTo>
                  <a:lnTo>
                    <a:pt x="1573" y="2477"/>
                  </a:lnTo>
                  <a:cubicBezTo>
                    <a:pt x="1561" y="1655"/>
                    <a:pt x="1561" y="834"/>
                    <a:pt x="1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5"/>
            <p:cNvSpPr/>
            <p:nvPr/>
          </p:nvSpPr>
          <p:spPr>
            <a:xfrm>
              <a:off x="408941" y="4098580"/>
              <a:ext cx="192773" cy="426338"/>
            </a:xfrm>
            <a:custGeom>
              <a:avLst/>
              <a:gdLst/>
              <a:ahLst/>
              <a:cxnLst/>
              <a:rect l="l" t="t" r="r" b="b"/>
              <a:pathLst>
                <a:path w="1120" h="2477" extrusionOk="0">
                  <a:moveTo>
                    <a:pt x="0" y="0"/>
                  </a:moveTo>
                  <a:cubicBezTo>
                    <a:pt x="24" y="834"/>
                    <a:pt x="36" y="1655"/>
                    <a:pt x="48" y="2477"/>
                  </a:cubicBezTo>
                  <a:lnTo>
                    <a:pt x="1120" y="2477"/>
                  </a:lnTo>
                  <a:cubicBezTo>
                    <a:pt x="1108" y="1655"/>
                    <a:pt x="1108" y="834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5"/>
            <p:cNvSpPr/>
            <p:nvPr/>
          </p:nvSpPr>
          <p:spPr>
            <a:xfrm>
              <a:off x="-95181" y="4684533"/>
              <a:ext cx="266612" cy="424273"/>
            </a:xfrm>
            <a:custGeom>
              <a:avLst/>
              <a:gdLst/>
              <a:ahLst/>
              <a:cxnLst/>
              <a:rect l="l" t="t" r="r" b="b"/>
              <a:pathLst>
                <a:path w="1549" h="2465" extrusionOk="0">
                  <a:moveTo>
                    <a:pt x="0" y="0"/>
                  </a:moveTo>
                  <a:cubicBezTo>
                    <a:pt x="24" y="822"/>
                    <a:pt x="48" y="1643"/>
                    <a:pt x="60" y="2465"/>
                  </a:cubicBezTo>
                  <a:lnTo>
                    <a:pt x="1548" y="2465"/>
                  </a:lnTo>
                  <a:lnTo>
                    <a:pt x="15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5"/>
            <p:cNvSpPr/>
            <p:nvPr/>
          </p:nvSpPr>
          <p:spPr>
            <a:xfrm>
              <a:off x="-15320" y="4684533"/>
              <a:ext cx="186749" cy="424273"/>
            </a:xfrm>
            <a:custGeom>
              <a:avLst/>
              <a:gdLst/>
              <a:ahLst/>
              <a:cxnLst/>
              <a:rect l="l" t="t" r="r" b="b"/>
              <a:pathLst>
                <a:path w="1085" h="2465" extrusionOk="0">
                  <a:moveTo>
                    <a:pt x="1" y="0"/>
                  </a:moveTo>
                  <a:lnTo>
                    <a:pt x="48" y="2465"/>
                  </a:lnTo>
                  <a:lnTo>
                    <a:pt x="1084" y="2465"/>
                  </a:lnTo>
                  <a:lnTo>
                    <a:pt x="10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45"/>
          <p:cNvGrpSpPr/>
          <p:nvPr/>
        </p:nvGrpSpPr>
        <p:grpSpPr>
          <a:xfrm>
            <a:off x="4884129" y="3833551"/>
            <a:ext cx="4059476" cy="2162841"/>
            <a:chOff x="4884129" y="3833551"/>
            <a:chExt cx="4059476" cy="2162841"/>
          </a:xfrm>
        </p:grpSpPr>
        <p:sp>
          <p:nvSpPr>
            <p:cNvPr id="799" name="Google Shape;799;p45"/>
            <p:cNvSpPr/>
            <p:nvPr/>
          </p:nvSpPr>
          <p:spPr>
            <a:xfrm>
              <a:off x="7905581" y="3833551"/>
              <a:ext cx="55970" cy="892458"/>
            </a:xfrm>
            <a:custGeom>
              <a:avLst/>
              <a:gdLst/>
              <a:ahLst/>
              <a:cxnLst/>
              <a:rect l="l" t="t" r="r" b="b"/>
              <a:pathLst>
                <a:path w="513" h="8180" extrusionOk="0">
                  <a:moveTo>
                    <a:pt x="1" y="0"/>
                  </a:moveTo>
                  <a:lnTo>
                    <a:pt x="1" y="8180"/>
                  </a:lnTo>
                  <a:lnTo>
                    <a:pt x="513" y="818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5"/>
            <p:cNvSpPr/>
            <p:nvPr/>
          </p:nvSpPr>
          <p:spPr>
            <a:xfrm>
              <a:off x="8791484" y="3833551"/>
              <a:ext cx="57279" cy="892458"/>
            </a:xfrm>
            <a:custGeom>
              <a:avLst/>
              <a:gdLst/>
              <a:ahLst/>
              <a:cxnLst/>
              <a:rect l="l" t="t" r="r" b="b"/>
              <a:pathLst>
                <a:path w="525" h="8180" extrusionOk="0">
                  <a:moveTo>
                    <a:pt x="1" y="0"/>
                  </a:moveTo>
                  <a:lnTo>
                    <a:pt x="1" y="8180"/>
                  </a:lnTo>
                  <a:lnTo>
                    <a:pt x="525" y="8180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5"/>
            <p:cNvSpPr/>
            <p:nvPr/>
          </p:nvSpPr>
          <p:spPr>
            <a:xfrm>
              <a:off x="5776578" y="4458265"/>
              <a:ext cx="3167027" cy="1538127"/>
            </a:xfrm>
            <a:custGeom>
              <a:avLst/>
              <a:gdLst/>
              <a:ahLst/>
              <a:cxnLst/>
              <a:rect l="l" t="t" r="r" b="b"/>
              <a:pathLst>
                <a:path w="29028" h="14098" extrusionOk="0">
                  <a:moveTo>
                    <a:pt x="0" y="1"/>
                  </a:moveTo>
                  <a:lnTo>
                    <a:pt x="0" y="14098"/>
                  </a:lnTo>
                  <a:lnTo>
                    <a:pt x="29028" y="14098"/>
                  </a:lnTo>
                  <a:lnTo>
                    <a:pt x="29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5"/>
            <p:cNvSpPr/>
            <p:nvPr/>
          </p:nvSpPr>
          <p:spPr>
            <a:xfrm>
              <a:off x="4884129" y="4458265"/>
              <a:ext cx="892568" cy="1538127"/>
            </a:xfrm>
            <a:custGeom>
              <a:avLst/>
              <a:gdLst/>
              <a:ahLst/>
              <a:cxnLst/>
              <a:rect l="l" t="t" r="r" b="b"/>
              <a:pathLst>
                <a:path w="8181" h="14098" extrusionOk="0">
                  <a:moveTo>
                    <a:pt x="1" y="1"/>
                  </a:moveTo>
                  <a:lnTo>
                    <a:pt x="1" y="14098"/>
                  </a:lnTo>
                  <a:lnTo>
                    <a:pt x="8180" y="14098"/>
                  </a:lnTo>
                  <a:lnTo>
                    <a:pt x="81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5"/>
            <p:cNvSpPr/>
            <p:nvPr/>
          </p:nvSpPr>
          <p:spPr>
            <a:xfrm>
              <a:off x="5953213" y="4705161"/>
              <a:ext cx="244280" cy="340400"/>
            </a:xfrm>
            <a:custGeom>
              <a:avLst/>
              <a:gdLst/>
              <a:ahLst/>
              <a:cxnLst/>
              <a:rect l="l" t="t" r="r" b="b"/>
              <a:pathLst>
                <a:path w="2239" h="3120" extrusionOk="0">
                  <a:moveTo>
                    <a:pt x="1" y="0"/>
                  </a:moveTo>
                  <a:lnTo>
                    <a:pt x="1" y="3120"/>
                  </a:lnTo>
                  <a:lnTo>
                    <a:pt x="2239" y="3120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5"/>
            <p:cNvSpPr/>
            <p:nvPr/>
          </p:nvSpPr>
          <p:spPr>
            <a:xfrm>
              <a:off x="6875555" y="4705161"/>
              <a:ext cx="244280" cy="340400"/>
            </a:xfrm>
            <a:custGeom>
              <a:avLst/>
              <a:gdLst/>
              <a:ahLst/>
              <a:cxnLst/>
              <a:rect l="l" t="t" r="r" b="b"/>
              <a:pathLst>
                <a:path w="2239" h="3120" extrusionOk="0">
                  <a:moveTo>
                    <a:pt x="0" y="0"/>
                  </a:moveTo>
                  <a:lnTo>
                    <a:pt x="0" y="3120"/>
                  </a:lnTo>
                  <a:lnTo>
                    <a:pt x="2238" y="3120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5"/>
            <p:cNvSpPr/>
            <p:nvPr/>
          </p:nvSpPr>
          <p:spPr>
            <a:xfrm>
              <a:off x="7717272" y="4705161"/>
              <a:ext cx="242971" cy="340400"/>
            </a:xfrm>
            <a:custGeom>
              <a:avLst/>
              <a:gdLst/>
              <a:ahLst/>
              <a:cxnLst/>
              <a:rect l="l" t="t" r="r" b="b"/>
              <a:pathLst>
                <a:path w="2227" h="3120" extrusionOk="0">
                  <a:moveTo>
                    <a:pt x="0" y="0"/>
                  </a:moveTo>
                  <a:lnTo>
                    <a:pt x="0" y="3120"/>
                  </a:lnTo>
                  <a:lnTo>
                    <a:pt x="2227" y="3120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5"/>
            <p:cNvSpPr/>
            <p:nvPr/>
          </p:nvSpPr>
          <p:spPr>
            <a:xfrm>
              <a:off x="8509675" y="4705161"/>
              <a:ext cx="242971" cy="340400"/>
            </a:xfrm>
            <a:custGeom>
              <a:avLst/>
              <a:gdLst/>
              <a:ahLst/>
              <a:cxnLst/>
              <a:rect l="l" t="t" r="r" b="b"/>
              <a:pathLst>
                <a:path w="2227" h="3120" extrusionOk="0">
                  <a:moveTo>
                    <a:pt x="0" y="0"/>
                  </a:moveTo>
                  <a:lnTo>
                    <a:pt x="0" y="3120"/>
                  </a:lnTo>
                  <a:lnTo>
                    <a:pt x="2227" y="3120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5"/>
            <p:cNvSpPr/>
            <p:nvPr/>
          </p:nvSpPr>
          <p:spPr>
            <a:xfrm>
              <a:off x="5953213" y="5370242"/>
              <a:ext cx="244280" cy="341709"/>
            </a:xfrm>
            <a:custGeom>
              <a:avLst/>
              <a:gdLst/>
              <a:ahLst/>
              <a:cxnLst/>
              <a:rect l="l" t="t" r="r" b="b"/>
              <a:pathLst>
                <a:path w="2239" h="3132" extrusionOk="0">
                  <a:moveTo>
                    <a:pt x="1" y="0"/>
                  </a:moveTo>
                  <a:lnTo>
                    <a:pt x="1" y="3131"/>
                  </a:lnTo>
                  <a:lnTo>
                    <a:pt x="2239" y="3131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5"/>
            <p:cNvSpPr/>
            <p:nvPr/>
          </p:nvSpPr>
          <p:spPr>
            <a:xfrm>
              <a:off x="6875555" y="5370242"/>
              <a:ext cx="244280" cy="341709"/>
            </a:xfrm>
            <a:custGeom>
              <a:avLst/>
              <a:gdLst/>
              <a:ahLst/>
              <a:cxnLst/>
              <a:rect l="l" t="t" r="r" b="b"/>
              <a:pathLst>
                <a:path w="2239" h="3132" extrusionOk="0">
                  <a:moveTo>
                    <a:pt x="0" y="0"/>
                  </a:moveTo>
                  <a:lnTo>
                    <a:pt x="0" y="3131"/>
                  </a:lnTo>
                  <a:lnTo>
                    <a:pt x="2238" y="3131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5"/>
            <p:cNvSpPr/>
            <p:nvPr/>
          </p:nvSpPr>
          <p:spPr>
            <a:xfrm>
              <a:off x="7717272" y="5370242"/>
              <a:ext cx="242971" cy="341709"/>
            </a:xfrm>
            <a:custGeom>
              <a:avLst/>
              <a:gdLst/>
              <a:ahLst/>
              <a:cxnLst/>
              <a:rect l="l" t="t" r="r" b="b"/>
              <a:pathLst>
                <a:path w="2227" h="3132" extrusionOk="0">
                  <a:moveTo>
                    <a:pt x="0" y="0"/>
                  </a:moveTo>
                  <a:lnTo>
                    <a:pt x="0" y="3131"/>
                  </a:lnTo>
                  <a:lnTo>
                    <a:pt x="2227" y="3131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5"/>
            <p:cNvSpPr/>
            <p:nvPr/>
          </p:nvSpPr>
          <p:spPr>
            <a:xfrm>
              <a:off x="8509675" y="5370242"/>
              <a:ext cx="242971" cy="341709"/>
            </a:xfrm>
            <a:custGeom>
              <a:avLst/>
              <a:gdLst/>
              <a:ahLst/>
              <a:cxnLst/>
              <a:rect l="l" t="t" r="r" b="b"/>
              <a:pathLst>
                <a:path w="2227" h="3132" extrusionOk="0">
                  <a:moveTo>
                    <a:pt x="0" y="0"/>
                  </a:moveTo>
                  <a:lnTo>
                    <a:pt x="0" y="3131"/>
                  </a:lnTo>
                  <a:lnTo>
                    <a:pt x="2227" y="3131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5"/>
            <p:cNvSpPr/>
            <p:nvPr/>
          </p:nvSpPr>
          <p:spPr>
            <a:xfrm>
              <a:off x="5390795" y="4705161"/>
              <a:ext cx="207949" cy="340400"/>
            </a:xfrm>
            <a:custGeom>
              <a:avLst/>
              <a:gdLst/>
              <a:ahLst/>
              <a:cxnLst/>
              <a:rect l="l" t="t" r="r" b="b"/>
              <a:pathLst>
                <a:path w="1906" h="3120" extrusionOk="0">
                  <a:moveTo>
                    <a:pt x="0" y="0"/>
                  </a:moveTo>
                  <a:lnTo>
                    <a:pt x="0" y="3120"/>
                  </a:lnTo>
                  <a:lnTo>
                    <a:pt x="1905" y="3120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5"/>
            <p:cNvSpPr/>
            <p:nvPr/>
          </p:nvSpPr>
          <p:spPr>
            <a:xfrm>
              <a:off x="5037416" y="4705161"/>
              <a:ext cx="207949" cy="340400"/>
            </a:xfrm>
            <a:custGeom>
              <a:avLst/>
              <a:gdLst/>
              <a:ahLst/>
              <a:cxnLst/>
              <a:rect l="l" t="t" r="r" b="b"/>
              <a:pathLst>
                <a:path w="1906" h="3120" extrusionOk="0">
                  <a:moveTo>
                    <a:pt x="1" y="0"/>
                  </a:moveTo>
                  <a:lnTo>
                    <a:pt x="1" y="3120"/>
                  </a:lnTo>
                  <a:lnTo>
                    <a:pt x="1906" y="3120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5"/>
            <p:cNvSpPr/>
            <p:nvPr/>
          </p:nvSpPr>
          <p:spPr>
            <a:xfrm>
              <a:off x="5390795" y="5370242"/>
              <a:ext cx="207949" cy="341709"/>
            </a:xfrm>
            <a:custGeom>
              <a:avLst/>
              <a:gdLst/>
              <a:ahLst/>
              <a:cxnLst/>
              <a:rect l="l" t="t" r="r" b="b"/>
              <a:pathLst>
                <a:path w="1906" h="3132" extrusionOk="0">
                  <a:moveTo>
                    <a:pt x="0" y="0"/>
                  </a:moveTo>
                  <a:lnTo>
                    <a:pt x="0" y="3131"/>
                  </a:lnTo>
                  <a:lnTo>
                    <a:pt x="1905" y="31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5"/>
            <p:cNvSpPr/>
            <p:nvPr/>
          </p:nvSpPr>
          <p:spPr>
            <a:xfrm>
              <a:off x="5037416" y="5370242"/>
              <a:ext cx="207949" cy="341709"/>
            </a:xfrm>
            <a:custGeom>
              <a:avLst/>
              <a:gdLst/>
              <a:ahLst/>
              <a:cxnLst/>
              <a:rect l="l" t="t" r="r" b="b"/>
              <a:pathLst>
                <a:path w="1906" h="3132" extrusionOk="0">
                  <a:moveTo>
                    <a:pt x="1" y="0"/>
                  </a:moveTo>
                  <a:lnTo>
                    <a:pt x="1" y="3131"/>
                  </a:lnTo>
                  <a:lnTo>
                    <a:pt x="1906" y="3131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7"/>
          <p:cNvSpPr txBox="1">
            <a:spLocks noGrp="1"/>
          </p:cNvSpPr>
          <p:nvPr>
            <p:ph type="subTitle" idx="1"/>
          </p:nvPr>
        </p:nvSpPr>
        <p:spPr>
          <a:xfrm>
            <a:off x="738710" y="880986"/>
            <a:ext cx="4085188" cy="23192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projekt: </a:t>
            </a:r>
            <a:r>
              <a:rPr lang="cs-CZ" sz="2000" b="1" dirty="0"/>
              <a:t>Ing. Petr </a:t>
            </a:r>
            <a:r>
              <a:rPr lang="cs-CZ" sz="2000" b="1" dirty="0" err="1"/>
              <a:t>Janulík</a:t>
            </a:r>
            <a:r>
              <a:rPr lang="cs-CZ" sz="2000" b="1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zhotovitel: </a:t>
            </a:r>
            <a:r>
              <a:rPr lang="cs-CZ" sz="2000" b="1" dirty="0"/>
              <a:t>VHS Břeclav s.r.o.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vedoucí stavby: </a:t>
            </a:r>
            <a:r>
              <a:rPr lang="cs-CZ" sz="2000" b="1" dirty="0"/>
              <a:t>Ing. Vít Zálešák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TDI: </a:t>
            </a:r>
            <a:r>
              <a:rPr lang="cs-CZ" sz="2000" b="1" dirty="0"/>
              <a:t>Ing. Emil Maršálek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err="1"/>
              <a:t>kordinátor</a:t>
            </a:r>
            <a:r>
              <a:rPr lang="cs-CZ" sz="2000" dirty="0"/>
              <a:t>: </a:t>
            </a:r>
            <a:r>
              <a:rPr lang="cs-CZ" sz="2000" b="1" dirty="0"/>
              <a:t>BOZP A STAVBY s.r.o. </a:t>
            </a:r>
            <a:endParaRPr sz="2000" b="1" dirty="0"/>
          </a:p>
        </p:txBody>
      </p:sp>
      <p:grpSp>
        <p:nvGrpSpPr>
          <p:cNvPr id="831" name="Google Shape;831;p47"/>
          <p:cNvGrpSpPr/>
          <p:nvPr/>
        </p:nvGrpSpPr>
        <p:grpSpPr>
          <a:xfrm>
            <a:off x="5699562" y="325714"/>
            <a:ext cx="3244849" cy="5998007"/>
            <a:chOff x="6246300" y="2284900"/>
            <a:chExt cx="793575" cy="1466900"/>
          </a:xfrm>
        </p:grpSpPr>
        <p:sp>
          <p:nvSpPr>
            <p:cNvPr id="832" name="Google Shape;832;p47"/>
            <p:cNvSpPr/>
            <p:nvPr/>
          </p:nvSpPr>
          <p:spPr>
            <a:xfrm>
              <a:off x="6469250" y="2505500"/>
              <a:ext cx="202725" cy="224625"/>
            </a:xfrm>
            <a:custGeom>
              <a:avLst/>
              <a:gdLst/>
              <a:ahLst/>
              <a:cxnLst/>
              <a:rect l="l" t="t" r="r" b="b"/>
              <a:pathLst>
                <a:path w="8109" h="8985" extrusionOk="0">
                  <a:moveTo>
                    <a:pt x="5894" y="0"/>
                  </a:moveTo>
                  <a:cubicBezTo>
                    <a:pt x="4632" y="691"/>
                    <a:pt x="3465" y="1251"/>
                    <a:pt x="2191" y="1608"/>
                  </a:cubicBezTo>
                  <a:cubicBezTo>
                    <a:pt x="2203" y="1822"/>
                    <a:pt x="2227" y="2060"/>
                    <a:pt x="2227" y="2298"/>
                  </a:cubicBezTo>
                  <a:cubicBezTo>
                    <a:pt x="2263" y="3036"/>
                    <a:pt x="2203" y="3763"/>
                    <a:pt x="2072" y="4239"/>
                  </a:cubicBezTo>
                  <a:cubicBezTo>
                    <a:pt x="2036" y="4346"/>
                    <a:pt x="1989" y="4430"/>
                    <a:pt x="1965" y="4501"/>
                  </a:cubicBezTo>
                  <a:cubicBezTo>
                    <a:pt x="1846" y="4763"/>
                    <a:pt x="679" y="5001"/>
                    <a:pt x="0" y="5061"/>
                  </a:cubicBezTo>
                  <a:cubicBezTo>
                    <a:pt x="346" y="6215"/>
                    <a:pt x="620" y="8656"/>
                    <a:pt x="2263" y="8966"/>
                  </a:cubicBezTo>
                  <a:cubicBezTo>
                    <a:pt x="2324" y="8978"/>
                    <a:pt x="2394" y="8985"/>
                    <a:pt x="2473" y="8985"/>
                  </a:cubicBezTo>
                  <a:cubicBezTo>
                    <a:pt x="3646" y="8985"/>
                    <a:pt x="6636" y="7575"/>
                    <a:pt x="8109" y="4941"/>
                  </a:cubicBezTo>
                  <a:cubicBezTo>
                    <a:pt x="7561" y="4715"/>
                    <a:pt x="6180" y="4370"/>
                    <a:pt x="6025" y="3989"/>
                  </a:cubicBezTo>
                  <a:cubicBezTo>
                    <a:pt x="5954" y="3787"/>
                    <a:pt x="5846" y="3036"/>
                    <a:pt x="5823" y="2096"/>
                  </a:cubicBezTo>
                  <a:cubicBezTo>
                    <a:pt x="5799" y="1512"/>
                    <a:pt x="5799" y="870"/>
                    <a:pt x="5858" y="250"/>
                  </a:cubicBezTo>
                  <a:cubicBezTo>
                    <a:pt x="5882" y="155"/>
                    <a:pt x="5882" y="84"/>
                    <a:pt x="5894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6521050" y="2511750"/>
              <a:ext cx="94675" cy="99775"/>
            </a:xfrm>
            <a:custGeom>
              <a:avLst/>
              <a:gdLst/>
              <a:ahLst/>
              <a:cxnLst/>
              <a:rect l="l" t="t" r="r" b="b"/>
              <a:pathLst>
                <a:path w="3787" h="3991" extrusionOk="0">
                  <a:moveTo>
                    <a:pt x="3786" y="0"/>
                  </a:moveTo>
                  <a:lnTo>
                    <a:pt x="3786" y="0"/>
                  </a:lnTo>
                  <a:cubicBezTo>
                    <a:pt x="2655" y="834"/>
                    <a:pt x="1441" y="1513"/>
                    <a:pt x="155" y="2048"/>
                  </a:cubicBezTo>
                  <a:cubicBezTo>
                    <a:pt x="191" y="2786"/>
                    <a:pt x="131" y="3513"/>
                    <a:pt x="0" y="3989"/>
                  </a:cubicBezTo>
                  <a:cubicBezTo>
                    <a:pt x="42" y="3990"/>
                    <a:pt x="84" y="3991"/>
                    <a:pt x="126" y="3991"/>
                  </a:cubicBezTo>
                  <a:cubicBezTo>
                    <a:pt x="834" y="3991"/>
                    <a:pt x="1537" y="3801"/>
                    <a:pt x="2167" y="3441"/>
                  </a:cubicBezTo>
                  <a:cubicBezTo>
                    <a:pt x="2810" y="3060"/>
                    <a:pt x="3358" y="2501"/>
                    <a:pt x="3763" y="1834"/>
                  </a:cubicBezTo>
                  <a:cubicBezTo>
                    <a:pt x="3751" y="1251"/>
                    <a:pt x="3751" y="608"/>
                    <a:pt x="3786" y="0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6414175" y="2459025"/>
              <a:ext cx="74150" cy="54200"/>
            </a:xfrm>
            <a:custGeom>
              <a:avLst/>
              <a:gdLst/>
              <a:ahLst/>
              <a:cxnLst/>
              <a:rect l="l" t="t" r="r" b="b"/>
              <a:pathLst>
                <a:path w="2966" h="2168" extrusionOk="0">
                  <a:moveTo>
                    <a:pt x="1216" y="1"/>
                  </a:moveTo>
                  <a:cubicBezTo>
                    <a:pt x="756" y="1"/>
                    <a:pt x="362" y="206"/>
                    <a:pt x="215" y="574"/>
                  </a:cubicBezTo>
                  <a:cubicBezTo>
                    <a:pt x="1" y="1097"/>
                    <a:pt x="394" y="1752"/>
                    <a:pt x="1096" y="2038"/>
                  </a:cubicBezTo>
                  <a:cubicBezTo>
                    <a:pt x="1313" y="2126"/>
                    <a:pt x="1534" y="2168"/>
                    <a:pt x="1741" y="2168"/>
                  </a:cubicBezTo>
                  <a:cubicBezTo>
                    <a:pt x="2205" y="2168"/>
                    <a:pt x="2603" y="1959"/>
                    <a:pt x="2751" y="1597"/>
                  </a:cubicBezTo>
                  <a:cubicBezTo>
                    <a:pt x="2965" y="1074"/>
                    <a:pt x="2573" y="419"/>
                    <a:pt x="1870" y="133"/>
                  </a:cubicBezTo>
                  <a:cubicBezTo>
                    <a:pt x="1650" y="43"/>
                    <a:pt x="1426" y="1"/>
                    <a:pt x="1216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7"/>
            <p:cNvSpPr/>
            <p:nvPr/>
          </p:nvSpPr>
          <p:spPr>
            <a:xfrm>
              <a:off x="6433825" y="2417975"/>
              <a:ext cx="26825" cy="74150"/>
            </a:xfrm>
            <a:custGeom>
              <a:avLst/>
              <a:gdLst/>
              <a:ahLst/>
              <a:cxnLst/>
              <a:rect l="l" t="t" r="r" b="b"/>
              <a:pathLst>
                <a:path w="1073" h="2966" extrusionOk="0">
                  <a:moveTo>
                    <a:pt x="286" y="1"/>
                  </a:moveTo>
                  <a:cubicBezTo>
                    <a:pt x="1" y="965"/>
                    <a:pt x="96" y="2049"/>
                    <a:pt x="536" y="2966"/>
                  </a:cubicBezTo>
                  <a:cubicBezTo>
                    <a:pt x="715" y="2013"/>
                    <a:pt x="894" y="1037"/>
                    <a:pt x="1072" y="72"/>
                  </a:cubicBezTo>
                  <a:lnTo>
                    <a:pt x="1072" y="72"/>
                  </a:lnTo>
                  <a:cubicBezTo>
                    <a:pt x="1011" y="87"/>
                    <a:pt x="948" y="93"/>
                    <a:pt x="884" y="93"/>
                  </a:cubicBezTo>
                  <a:cubicBezTo>
                    <a:pt x="688" y="93"/>
                    <a:pt x="484" y="37"/>
                    <a:pt x="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6437700" y="2297150"/>
              <a:ext cx="241725" cy="298350"/>
            </a:xfrm>
            <a:custGeom>
              <a:avLst/>
              <a:gdLst/>
              <a:ahLst/>
              <a:cxnLst/>
              <a:rect l="l" t="t" r="r" b="b"/>
              <a:pathLst>
                <a:path w="9669" h="11934" extrusionOk="0">
                  <a:moveTo>
                    <a:pt x="4984" y="0"/>
                  </a:moveTo>
                  <a:cubicBezTo>
                    <a:pt x="1083" y="0"/>
                    <a:pt x="376" y="4542"/>
                    <a:pt x="262" y="5596"/>
                  </a:cubicBezTo>
                  <a:lnTo>
                    <a:pt x="262" y="5667"/>
                  </a:lnTo>
                  <a:cubicBezTo>
                    <a:pt x="0" y="9049"/>
                    <a:pt x="667" y="11847"/>
                    <a:pt x="3239" y="11930"/>
                  </a:cubicBezTo>
                  <a:cubicBezTo>
                    <a:pt x="3289" y="11932"/>
                    <a:pt x="3339" y="11933"/>
                    <a:pt x="3390" y="11933"/>
                  </a:cubicBezTo>
                  <a:cubicBezTo>
                    <a:pt x="5508" y="11933"/>
                    <a:pt x="8117" y="9994"/>
                    <a:pt x="8490" y="6679"/>
                  </a:cubicBezTo>
                  <a:cubicBezTo>
                    <a:pt x="8585" y="5846"/>
                    <a:pt x="9668" y="512"/>
                    <a:pt x="5596" y="36"/>
                  </a:cubicBezTo>
                  <a:cubicBezTo>
                    <a:pt x="5384" y="12"/>
                    <a:pt x="5180" y="0"/>
                    <a:pt x="4984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6443950" y="2387350"/>
              <a:ext cx="221475" cy="59375"/>
            </a:xfrm>
            <a:custGeom>
              <a:avLst/>
              <a:gdLst/>
              <a:ahLst/>
              <a:cxnLst/>
              <a:rect l="l" t="t" r="r" b="b"/>
              <a:pathLst>
                <a:path w="8859" h="2375" extrusionOk="0">
                  <a:moveTo>
                    <a:pt x="4193" y="1"/>
                  </a:moveTo>
                  <a:cubicBezTo>
                    <a:pt x="2919" y="1"/>
                    <a:pt x="1644" y="21"/>
                    <a:pt x="370" y="59"/>
                  </a:cubicBezTo>
                  <a:cubicBezTo>
                    <a:pt x="179" y="643"/>
                    <a:pt x="60" y="1285"/>
                    <a:pt x="0" y="1988"/>
                  </a:cubicBezTo>
                  <a:cubicBezTo>
                    <a:pt x="786" y="2250"/>
                    <a:pt x="1632" y="2321"/>
                    <a:pt x="2465" y="2357"/>
                  </a:cubicBezTo>
                  <a:cubicBezTo>
                    <a:pt x="2784" y="2369"/>
                    <a:pt x="3103" y="2375"/>
                    <a:pt x="3420" y="2375"/>
                  </a:cubicBezTo>
                  <a:cubicBezTo>
                    <a:pt x="5035" y="2375"/>
                    <a:pt x="6634" y="2221"/>
                    <a:pt x="8216" y="1893"/>
                  </a:cubicBezTo>
                  <a:cubicBezTo>
                    <a:pt x="8501" y="1405"/>
                    <a:pt x="8692" y="1012"/>
                    <a:pt x="8859" y="654"/>
                  </a:cubicBezTo>
                  <a:cubicBezTo>
                    <a:pt x="8835" y="476"/>
                    <a:pt x="8811" y="285"/>
                    <a:pt x="8763" y="95"/>
                  </a:cubicBezTo>
                  <a:cubicBezTo>
                    <a:pt x="7240" y="30"/>
                    <a:pt x="5717" y="1"/>
                    <a:pt x="4193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6584450" y="2409300"/>
              <a:ext cx="119975" cy="137475"/>
            </a:xfrm>
            <a:custGeom>
              <a:avLst/>
              <a:gdLst/>
              <a:ahLst/>
              <a:cxnLst/>
              <a:rect l="l" t="t" r="r" b="b"/>
              <a:pathLst>
                <a:path w="4799" h="5499" extrusionOk="0">
                  <a:moveTo>
                    <a:pt x="1343" y="0"/>
                  </a:moveTo>
                  <a:cubicBezTo>
                    <a:pt x="894" y="0"/>
                    <a:pt x="446" y="16"/>
                    <a:pt x="0" y="50"/>
                  </a:cubicBezTo>
                  <a:cubicBezTo>
                    <a:pt x="393" y="1372"/>
                    <a:pt x="1179" y="2551"/>
                    <a:pt x="2191" y="3491"/>
                  </a:cubicBezTo>
                  <a:cubicBezTo>
                    <a:pt x="1953" y="4622"/>
                    <a:pt x="1465" y="5253"/>
                    <a:pt x="1465" y="5253"/>
                  </a:cubicBezTo>
                  <a:cubicBezTo>
                    <a:pt x="1465" y="5253"/>
                    <a:pt x="1718" y="5499"/>
                    <a:pt x="2212" y="5499"/>
                  </a:cubicBezTo>
                  <a:cubicBezTo>
                    <a:pt x="2324" y="5499"/>
                    <a:pt x="2448" y="5486"/>
                    <a:pt x="2584" y="5456"/>
                  </a:cubicBezTo>
                  <a:cubicBezTo>
                    <a:pt x="3179" y="5301"/>
                    <a:pt x="3370" y="4813"/>
                    <a:pt x="3393" y="4563"/>
                  </a:cubicBezTo>
                  <a:cubicBezTo>
                    <a:pt x="3443" y="4588"/>
                    <a:pt x="3498" y="4599"/>
                    <a:pt x="3555" y="4599"/>
                  </a:cubicBezTo>
                  <a:cubicBezTo>
                    <a:pt x="3772" y="4599"/>
                    <a:pt x="4023" y="4434"/>
                    <a:pt x="4155" y="4217"/>
                  </a:cubicBezTo>
                  <a:cubicBezTo>
                    <a:pt x="4322" y="3932"/>
                    <a:pt x="4310" y="3575"/>
                    <a:pt x="4203" y="3265"/>
                  </a:cubicBezTo>
                  <a:lnTo>
                    <a:pt x="4203" y="3265"/>
                  </a:lnTo>
                  <a:cubicBezTo>
                    <a:pt x="4209" y="3265"/>
                    <a:pt x="4215" y="3266"/>
                    <a:pt x="4221" y="3266"/>
                  </a:cubicBezTo>
                  <a:cubicBezTo>
                    <a:pt x="4406" y="3266"/>
                    <a:pt x="4752" y="3095"/>
                    <a:pt x="4786" y="2646"/>
                  </a:cubicBezTo>
                  <a:cubicBezTo>
                    <a:pt x="4798" y="2277"/>
                    <a:pt x="4405" y="1884"/>
                    <a:pt x="4036" y="1836"/>
                  </a:cubicBezTo>
                  <a:cubicBezTo>
                    <a:pt x="3965" y="1229"/>
                    <a:pt x="3929" y="705"/>
                    <a:pt x="3739" y="134"/>
                  </a:cubicBezTo>
                  <a:cubicBezTo>
                    <a:pt x="2939" y="50"/>
                    <a:pt x="2140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6594550" y="2470375"/>
              <a:ext cx="74750" cy="55975"/>
            </a:xfrm>
            <a:custGeom>
              <a:avLst/>
              <a:gdLst/>
              <a:ahLst/>
              <a:cxnLst/>
              <a:rect l="l" t="t" r="r" b="b"/>
              <a:pathLst>
                <a:path w="2990" h="2239" extrusionOk="0">
                  <a:moveTo>
                    <a:pt x="1650" y="1"/>
                  </a:moveTo>
                  <a:cubicBezTo>
                    <a:pt x="1520" y="1"/>
                    <a:pt x="1386" y="16"/>
                    <a:pt x="1251" y="48"/>
                  </a:cubicBezTo>
                  <a:cubicBezTo>
                    <a:pt x="513" y="227"/>
                    <a:pt x="1" y="846"/>
                    <a:pt x="156" y="1441"/>
                  </a:cubicBezTo>
                  <a:cubicBezTo>
                    <a:pt x="263" y="1920"/>
                    <a:pt x="772" y="2238"/>
                    <a:pt x="1359" y="2238"/>
                  </a:cubicBezTo>
                  <a:cubicBezTo>
                    <a:pt x="1487" y="2238"/>
                    <a:pt x="1619" y="2223"/>
                    <a:pt x="1751" y="2191"/>
                  </a:cubicBezTo>
                  <a:cubicBezTo>
                    <a:pt x="2501" y="2013"/>
                    <a:pt x="2989" y="1370"/>
                    <a:pt x="2858" y="786"/>
                  </a:cubicBezTo>
                  <a:cubicBezTo>
                    <a:pt x="2751" y="317"/>
                    <a:pt x="2243" y="1"/>
                    <a:pt x="1650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6464775" y="2488525"/>
              <a:ext cx="11650" cy="19375"/>
            </a:xfrm>
            <a:custGeom>
              <a:avLst/>
              <a:gdLst/>
              <a:ahLst/>
              <a:cxnLst/>
              <a:rect l="l" t="t" r="r" b="b"/>
              <a:pathLst>
                <a:path w="466" h="775" extrusionOk="0">
                  <a:moveTo>
                    <a:pt x="227" y="1"/>
                  </a:moveTo>
                  <a:cubicBezTo>
                    <a:pt x="108" y="1"/>
                    <a:pt x="1" y="179"/>
                    <a:pt x="13" y="394"/>
                  </a:cubicBezTo>
                  <a:cubicBezTo>
                    <a:pt x="25" y="596"/>
                    <a:pt x="120" y="775"/>
                    <a:pt x="239" y="775"/>
                  </a:cubicBezTo>
                  <a:cubicBezTo>
                    <a:pt x="358" y="775"/>
                    <a:pt x="465" y="596"/>
                    <a:pt x="441" y="394"/>
                  </a:cubicBezTo>
                  <a:cubicBezTo>
                    <a:pt x="429" y="179"/>
                    <a:pt x="346" y="1"/>
                    <a:pt x="227" y="1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7"/>
            <p:cNvSpPr/>
            <p:nvPr/>
          </p:nvSpPr>
          <p:spPr>
            <a:xfrm>
              <a:off x="6541575" y="2488525"/>
              <a:ext cx="11050" cy="19375"/>
            </a:xfrm>
            <a:custGeom>
              <a:avLst/>
              <a:gdLst/>
              <a:ahLst/>
              <a:cxnLst/>
              <a:rect l="l" t="t" r="r" b="b"/>
              <a:pathLst>
                <a:path w="442" h="775" extrusionOk="0">
                  <a:moveTo>
                    <a:pt x="215" y="1"/>
                  </a:moveTo>
                  <a:cubicBezTo>
                    <a:pt x="96" y="1"/>
                    <a:pt x="13" y="179"/>
                    <a:pt x="1" y="394"/>
                  </a:cubicBezTo>
                  <a:cubicBezTo>
                    <a:pt x="24" y="596"/>
                    <a:pt x="108" y="775"/>
                    <a:pt x="227" y="775"/>
                  </a:cubicBezTo>
                  <a:cubicBezTo>
                    <a:pt x="346" y="775"/>
                    <a:pt x="441" y="596"/>
                    <a:pt x="441" y="394"/>
                  </a:cubicBezTo>
                  <a:cubicBezTo>
                    <a:pt x="429" y="179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202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6530875" y="2446000"/>
              <a:ext cx="47050" cy="15175"/>
            </a:xfrm>
            <a:custGeom>
              <a:avLst/>
              <a:gdLst/>
              <a:ahLst/>
              <a:cxnLst/>
              <a:rect l="l" t="t" r="r" b="b"/>
              <a:pathLst>
                <a:path w="1882" h="607" extrusionOk="0">
                  <a:moveTo>
                    <a:pt x="846" y="1"/>
                  </a:moveTo>
                  <a:cubicBezTo>
                    <a:pt x="588" y="1"/>
                    <a:pt x="330" y="63"/>
                    <a:pt x="107" y="190"/>
                  </a:cubicBezTo>
                  <a:cubicBezTo>
                    <a:pt x="36" y="237"/>
                    <a:pt x="0" y="321"/>
                    <a:pt x="48" y="392"/>
                  </a:cubicBezTo>
                  <a:cubicBezTo>
                    <a:pt x="79" y="447"/>
                    <a:pt x="126" y="476"/>
                    <a:pt x="178" y="476"/>
                  </a:cubicBezTo>
                  <a:cubicBezTo>
                    <a:pt x="205" y="476"/>
                    <a:pt x="233" y="468"/>
                    <a:pt x="262" y="452"/>
                  </a:cubicBezTo>
                  <a:cubicBezTo>
                    <a:pt x="439" y="351"/>
                    <a:pt x="641" y="301"/>
                    <a:pt x="844" y="301"/>
                  </a:cubicBezTo>
                  <a:cubicBezTo>
                    <a:pt x="1119" y="301"/>
                    <a:pt x="1395" y="392"/>
                    <a:pt x="1607" y="571"/>
                  </a:cubicBezTo>
                  <a:cubicBezTo>
                    <a:pt x="1631" y="583"/>
                    <a:pt x="1667" y="606"/>
                    <a:pt x="1703" y="606"/>
                  </a:cubicBezTo>
                  <a:cubicBezTo>
                    <a:pt x="1750" y="606"/>
                    <a:pt x="1774" y="594"/>
                    <a:pt x="1822" y="547"/>
                  </a:cubicBezTo>
                  <a:cubicBezTo>
                    <a:pt x="1881" y="487"/>
                    <a:pt x="1869" y="392"/>
                    <a:pt x="1810" y="333"/>
                  </a:cubicBezTo>
                  <a:cubicBezTo>
                    <a:pt x="1543" y="114"/>
                    <a:pt x="1194" y="1"/>
                    <a:pt x="846" y="1"/>
                  </a:cubicBezTo>
                  <a:close/>
                </a:path>
              </a:pathLst>
            </a:custGeom>
            <a:solidFill>
              <a:srgbClr val="1D24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6451975" y="2446000"/>
              <a:ext cx="35450" cy="14875"/>
            </a:xfrm>
            <a:custGeom>
              <a:avLst/>
              <a:gdLst/>
              <a:ahLst/>
              <a:cxnLst/>
              <a:rect l="l" t="t" r="r" b="b"/>
              <a:pathLst>
                <a:path w="1418" h="595" extrusionOk="0">
                  <a:moveTo>
                    <a:pt x="613" y="1"/>
                  </a:moveTo>
                  <a:cubicBezTo>
                    <a:pt x="441" y="1"/>
                    <a:pt x="268" y="43"/>
                    <a:pt x="108" y="130"/>
                  </a:cubicBezTo>
                  <a:cubicBezTo>
                    <a:pt x="37" y="178"/>
                    <a:pt x="1" y="261"/>
                    <a:pt x="49" y="333"/>
                  </a:cubicBezTo>
                  <a:cubicBezTo>
                    <a:pt x="80" y="387"/>
                    <a:pt x="126" y="416"/>
                    <a:pt x="178" y="416"/>
                  </a:cubicBezTo>
                  <a:cubicBezTo>
                    <a:pt x="206" y="416"/>
                    <a:pt x="234" y="408"/>
                    <a:pt x="263" y="392"/>
                  </a:cubicBezTo>
                  <a:cubicBezTo>
                    <a:pt x="373" y="335"/>
                    <a:pt x="490" y="307"/>
                    <a:pt x="607" y="307"/>
                  </a:cubicBezTo>
                  <a:cubicBezTo>
                    <a:pt x="808" y="307"/>
                    <a:pt x="1005" y="389"/>
                    <a:pt x="1156" y="547"/>
                  </a:cubicBezTo>
                  <a:cubicBezTo>
                    <a:pt x="1180" y="571"/>
                    <a:pt x="1215" y="594"/>
                    <a:pt x="1251" y="594"/>
                  </a:cubicBezTo>
                  <a:cubicBezTo>
                    <a:pt x="1299" y="594"/>
                    <a:pt x="1334" y="594"/>
                    <a:pt x="1346" y="547"/>
                  </a:cubicBezTo>
                  <a:cubicBezTo>
                    <a:pt x="1418" y="487"/>
                    <a:pt x="1418" y="392"/>
                    <a:pt x="1358" y="333"/>
                  </a:cubicBezTo>
                  <a:cubicBezTo>
                    <a:pt x="1160" y="112"/>
                    <a:pt x="889" y="1"/>
                    <a:pt x="613" y="1"/>
                  </a:cubicBezTo>
                  <a:close/>
                </a:path>
              </a:pathLst>
            </a:custGeom>
            <a:solidFill>
              <a:srgbClr val="1D24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7"/>
            <p:cNvSpPr/>
            <p:nvPr/>
          </p:nvSpPr>
          <p:spPr>
            <a:xfrm>
              <a:off x="6488600" y="2494725"/>
              <a:ext cx="13125" cy="36400"/>
            </a:xfrm>
            <a:custGeom>
              <a:avLst/>
              <a:gdLst/>
              <a:ahLst/>
              <a:cxnLst/>
              <a:rect l="l" t="t" r="r" b="b"/>
              <a:pathLst>
                <a:path w="525" h="1456" extrusionOk="0">
                  <a:moveTo>
                    <a:pt x="339" y="1"/>
                  </a:moveTo>
                  <a:cubicBezTo>
                    <a:pt x="281" y="1"/>
                    <a:pt x="229" y="34"/>
                    <a:pt x="203" y="86"/>
                  </a:cubicBezTo>
                  <a:cubicBezTo>
                    <a:pt x="48" y="467"/>
                    <a:pt x="0" y="1086"/>
                    <a:pt x="238" y="1396"/>
                  </a:cubicBezTo>
                  <a:cubicBezTo>
                    <a:pt x="262" y="1443"/>
                    <a:pt x="310" y="1455"/>
                    <a:pt x="358" y="1455"/>
                  </a:cubicBezTo>
                  <a:cubicBezTo>
                    <a:pt x="381" y="1455"/>
                    <a:pt x="417" y="1455"/>
                    <a:pt x="441" y="1420"/>
                  </a:cubicBezTo>
                  <a:cubicBezTo>
                    <a:pt x="500" y="1384"/>
                    <a:pt x="524" y="1277"/>
                    <a:pt x="477" y="1217"/>
                  </a:cubicBezTo>
                  <a:cubicBezTo>
                    <a:pt x="322" y="1027"/>
                    <a:pt x="322" y="550"/>
                    <a:pt x="477" y="205"/>
                  </a:cubicBezTo>
                  <a:cubicBezTo>
                    <a:pt x="500" y="134"/>
                    <a:pt x="477" y="38"/>
                    <a:pt x="405" y="15"/>
                  </a:cubicBezTo>
                  <a:cubicBezTo>
                    <a:pt x="383" y="5"/>
                    <a:pt x="361" y="1"/>
                    <a:pt x="339" y="1"/>
                  </a:cubicBezTo>
                  <a:close/>
                </a:path>
              </a:pathLst>
            </a:custGeom>
            <a:solidFill>
              <a:srgbClr val="C24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6504975" y="2523725"/>
              <a:ext cx="53300" cy="26450"/>
            </a:xfrm>
            <a:custGeom>
              <a:avLst/>
              <a:gdLst/>
              <a:ahLst/>
              <a:cxnLst/>
              <a:rect l="l" t="t" r="r" b="b"/>
              <a:pathLst>
                <a:path w="2132" h="1058" extrusionOk="0">
                  <a:moveTo>
                    <a:pt x="1965" y="1"/>
                  </a:moveTo>
                  <a:cubicBezTo>
                    <a:pt x="1926" y="1"/>
                    <a:pt x="1887" y="16"/>
                    <a:pt x="1858" y="45"/>
                  </a:cubicBezTo>
                  <a:cubicBezTo>
                    <a:pt x="1439" y="511"/>
                    <a:pt x="815" y="760"/>
                    <a:pt x="187" y="760"/>
                  </a:cubicBezTo>
                  <a:cubicBezTo>
                    <a:pt x="172" y="760"/>
                    <a:pt x="158" y="760"/>
                    <a:pt x="143" y="760"/>
                  </a:cubicBezTo>
                  <a:cubicBezTo>
                    <a:pt x="72" y="760"/>
                    <a:pt x="0" y="819"/>
                    <a:pt x="0" y="903"/>
                  </a:cubicBezTo>
                  <a:cubicBezTo>
                    <a:pt x="0" y="974"/>
                    <a:pt x="60" y="1057"/>
                    <a:pt x="143" y="1057"/>
                  </a:cubicBezTo>
                  <a:lnTo>
                    <a:pt x="226" y="1057"/>
                  </a:lnTo>
                  <a:cubicBezTo>
                    <a:pt x="905" y="1057"/>
                    <a:pt x="1608" y="760"/>
                    <a:pt x="2072" y="248"/>
                  </a:cubicBezTo>
                  <a:cubicBezTo>
                    <a:pt x="2131" y="188"/>
                    <a:pt x="2131" y="105"/>
                    <a:pt x="2072" y="45"/>
                  </a:cubicBezTo>
                  <a:cubicBezTo>
                    <a:pt x="2042" y="16"/>
                    <a:pt x="2003" y="1"/>
                    <a:pt x="1965" y="1"/>
                  </a:cubicBezTo>
                  <a:close/>
                </a:path>
              </a:pathLst>
            </a:custGeom>
            <a:solidFill>
              <a:srgbClr val="C24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6438000" y="2295900"/>
              <a:ext cx="245875" cy="146525"/>
            </a:xfrm>
            <a:custGeom>
              <a:avLst/>
              <a:gdLst/>
              <a:ahLst/>
              <a:cxnLst/>
              <a:rect l="l" t="t" r="r" b="b"/>
              <a:pathLst>
                <a:path w="9835" h="5861" extrusionOk="0">
                  <a:moveTo>
                    <a:pt x="4381" y="1"/>
                  </a:moveTo>
                  <a:cubicBezTo>
                    <a:pt x="373" y="1"/>
                    <a:pt x="0" y="4826"/>
                    <a:pt x="0" y="4967"/>
                  </a:cubicBezTo>
                  <a:lnTo>
                    <a:pt x="9835" y="5860"/>
                  </a:lnTo>
                  <a:cubicBezTo>
                    <a:pt x="9835" y="2015"/>
                    <a:pt x="8001" y="86"/>
                    <a:pt x="4513" y="2"/>
                  </a:cubicBezTo>
                  <a:cubicBezTo>
                    <a:pt x="4468" y="1"/>
                    <a:pt x="4424" y="1"/>
                    <a:pt x="4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6524025" y="2335050"/>
              <a:ext cx="148850" cy="91600"/>
            </a:xfrm>
            <a:custGeom>
              <a:avLst/>
              <a:gdLst/>
              <a:ahLst/>
              <a:cxnLst/>
              <a:rect l="l" t="t" r="r" b="b"/>
              <a:pathLst>
                <a:path w="5954" h="3664" extrusionOk="0">
                  <a:moveTo>
                    <a:pt x="4281" y="1"/>
                  </a:moveTo>
                  <a:cubicBezTo>
                    <a:pt x="3931" y="1"/>
                    <a:pt x="3568" y="75"/>
                    <a:pt x="3191" y="222"/>
                  </a:cubicBezTo>
                  <a:cubicBezTo>
                    <a:pt x="2334" y="544"/>
                    <a:pt x="500" y="1615"/>
                    <a:pt x="0" y="3663"/>
                  </a:cubicBezTo>
                  <a:cubicBezTo>
                    <a:pt x="334" y="3223"/>
                    <a:pt x="1453" y="1770"/>
                    <a:pt x="3346" y="1008"/>
                  </a:cubicBezTo>
                  <a:cubicBezTo>
                    <a:pt x="3662" y="882"/>
                    <a:pt x="4020" y="817"/>
                    <a:pt x="4382" y="817"/>
                  </a:cubicBezTo>
                  <a:cubicBezTo>
                    <a:pt x="4905" y="817"/>
                    <a:pt x="5436" y="953"/>
                    <a:pt x="5858" y="1234"/>
                  </a:cubicBezTo>
                  <a:cubicBezTo>
                    <a:pt x="5953" y="925"/>
                    <a:pt x="5834" y="472"/>
                    <a:pt x="5310" y="234"/>
                  </a:cubicBezTo>
                  <a:cubicBezTo>
                    <a:pt x="4980" y="78"/>
                    <a:pt x="4637" y="1"/>
                    <a:pt x="4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6454950" y="2284900"/>
              <a:ext cx="134575" cy="126850"/>
            </a:xfrm>
            <a:custGeom>
              <a:avLst/>
              <a:gdLst/>
              <a:ahLst/>
              <a:cxnLst/>
              <a:rect l="l" t="t" r="r" b="b"/>
              <a:pathLst>
                <a:path w="5383" h="5074" extrusionOk="0">
                  <a:moveTo>
                    <a:pt x="3849" y="0"/>
                  </a:moveTo>
                  <a:cubicBezTo>
                    <a:pt x="3702" y="0"/>
                    <a:pt x="3550" y="9"/>
                    <a:pt x="3394" y="26"/>
                  </a:cubicBezTo>
                  <a:cubicBezTo>
                    <a:pt x="2644" y="97"/>
                    <a:pt x="1489" y="704"/>
                    <a:pt x="1096" y="1264"/>
                  </a:cubicBezTo>
                  <a:cubicBezTo>
                    <a:pt x="334" y="2347"/>
                    <a:pt x="1" y="3859"/>
                    <a:pt x="287" y="5074"/>
                  </a:cubicBezTo>
                  <a:cubicBezTo>
                    <a:pt x="418" y="3943"/>
                    <a:pt x="751" y="2776"/>
                    <a:pt x="1537" y="1895"/>
                  </a:cubicBezTo>
                  <a:cubicBezTo>
                    <a:pt x="2241" y="1095"/>
                    <a:pt x="3700" y="601"/>
                    <a:pt x="4955" y="601"/>
                  </a:cubicBezTo>
                  <a:cubicBezTo>
                    <a:pt x="5101" y="601"/>
                    <a:pt x="5244" y="607"/>
                    <a:pt x="5383" y="621"/>
                  </a:cubicBezTo>
                  <a:cubicBezTo>
                    <a:pt x="5232" y="231"/>
                    <a:pt x="4620" y="0"/>
                    <a:pt x="38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7"/>
            <p:cNvSpPr/>
            <p:nvPr/>
          </p:nvSpPr>
          <p:spPr>
            <a:xfrm>
              <a:off x="6432050" y="2341775"/>
              <a:ext cx="31275" cy="78925"/>
            </a:xfrm>
            <a:custGeom>
              <a:avLst/>
              <a:gdLst/>
              <a:ahLst/>
              <a:cxnLst/>
              <a:rect l="l" t="t" r="r" b="b"/>
              <a:pathLst>
                <a:path w="1251" h="3157" extrusionOk="0">
                  <a:moveTo>
                    <a:pt x="1250" y="1"/>
                  </a:moveTo>
                  <a:cubicBezTo>
                    <a:pt x="524" y="203"/>
                    <a:pt x="179" y="953"/>
                    <a:pt x="107" y="1430"/>
                  </a:cubicBezTo>
                  <a:cubicBezTo>
                    <a:pt x="0" y="2085"/>
                    <a:pt x="60" y="2775"/>
                    <a:pt x="619" y="3156"/>
                  </a:cubicBezTo>
                  <a:cubicBezTo>
                    <a:pt x="167" y="2108"/>
                    <a:pt x="762" y="870"/>
                    <a:pt x="1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6388125" y="2385725"/>
              <a:ext cx="186525" cy="48775"/>
            </a:xfrm>
            <a:custGeom>
              <a:avLst/>
              <a:gdLst/>
              <a:ahLst/>
              <a:cxnLst/>
              <a:rect l="l" t="t" r="r" b="b"/>
              <a:pathLst>
                <a:path w="7461" h="1951" extrusionOk="0">
                  <a:moveTo>
                    <a:pt x="2906" y="1"/>
                  </a:moveTo>
                  <a:cubicBezTo>
                    <a:pt x="1848" y="1"/>
                    <a:pt x="332" y="1083"/>
                    <a:pt x="114" y="1601"/>
                  </a:cubicBezTo>
                  <a:cubicBezTo>
                    <a:pt x="1" y="1884"/>
                    <a:pt x="2066" y="1951"/>
                    <a:pt x="4036" y="1951"/>
                  </a:cubicBezTo>
                  <a:cubicBezTo>
                    <a:pt x="5786" y="1951"/>
                    <a:pt x="7460" y="1898"/>
                    <a:pt x="7460" y="1898"/>
                  </a:cubicBezTo>
                  <a:cubicBezTo>
                    <a:pt x="7460" y="1898"/>
                    <a:pt x="4400" y="148"/>
                    <a:pt x="3019" y="5"/>
                  </a:cubicBezTo>
                  <a:cubicBezTo>
                    <a:pt x="2982" y="2"/>
                    <a:pt x="2945" y="1"/>
                    <a:pt x="2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6385600" y="3060275"/>
              <a:ext cx="451275" cy="691525"/>
            </a:xfrm>
            <a:custGeom>
              <a:avLst/>
              <a:gdLst/>
              <a:ahLst/>
              <a:cxnLst/>
              <a:rect l="l" t="t" r="r" b="b"/>
              <a:pathLst>
                <a:path w="18051" h="27661" extrusionOk="0">
                  <a:moveTo>
                    <a:pt x="4218" y="0"/>
                  </a:moveTo>
                  <a:cubicBezTo>
                    <a:pt x="2814" y="0"/>
                    <a:pt x="1407" y="31"/>
                    <a:pt x="1" y="86"/>
                  </a:cubicBezTo>
                  <a:cubicBezTo>
                    <a:pt x="751" y="9087"/>
                    <a:pt x="1346" y="17719"/>
                    <a:pt x="2001" y="26411"/>
                  </a:cubicBezTo>
                  <a:cubicBezTo>
                    <a:pt x="4180" y="26589"/>
                    <a:pt x="6347" y="26756"/>
                    <a:pt x="8526" y="26934"/>
                  </a:cubicBezTo>
                  <a:cubicBezTo>
                    <a:pt x="8192" y="22755"/>
                    <a:pt x="7454" y="15290"/>
                    <a:pt x="7406" y="11183"/>
                  </a:cubicBezTo>
                  <a:lnTo>
                    <a:pt x="7406" y="11183"/>
                  </a:lnTo>
                  <a:cubicBezTo>
                    <a:pt x="9050" y="15469"/>
                    <a:pt x="10835" y="23172"/>
                    <a:pt x="11705" y="27661"/>
                  </a:cubicBezTo>
                  <a:cubicBezTo>
                    <a:pt x="14122" y="27530"/>
                    <a:pt x="16491" y="26887"/>
                    <a:pt x="18051" y="25446"/>
                  </a:cubicBezTo>
                  <a:cubicBezTo>
                    <a:pt x="16610" y="17159"/>
                    <a:pt x="15157" y="8861"/>
                    <a:pt x="13705" y="574"/>
                  </a:cubicBezTo>
                  <a:cubicBezTo>
                    <a:pt x="10581" y="161"/>
                    <a:pt x="7406" y="0"/>
                    <a:pt x="4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6246600" y="2822800"/>
              <a:ext cx="195575" cy="307800"/>
            </a:xfrm>
            <a:custGeom>
              <a:avLst/>
              <a:gdLst/>
              <a:ahLst/>
              <a:cxnLst/>
              <a:rect l="l" t="t" r="r" b="b"/>
              <a:pathLst>
                <a:path w="7823" h="12312" extrusionOk="0">
                  <a:moveTo>
                    <a:pt x="2429" y="0"/>
                  </a:moveTo>
                  <a:cubicBezTo>
                    <a:pt x="1239" y="1632"/>
                    <a:pt x="1" y="3477"/>
                    <a:pt x="227" y="5489"/>
                  </a:cubicBezTo>
                  <a:cubicBezTo>
                    <a:pt x="393" y="6989"/>
                    <a:pt x="1370" y="8275"/>
                    <a:pt x="2465" y="9299"/>
                  </a:cubicBezTo>
                  <a:cubicBezTo>
                    <a:pt x="3549" y="10323"/>
                    <a:pt x="4823" y="11192"/>
                    <a:pt x="5835" y="12311"/>
                  </a:cubicBezTo>
                  <a:cubicBezTo>
                    <a:pt x="6347" y="11240"/>
                    <a:pt x="7013" y="10252"/>
                    <a:pt x="7823" y="9371"/>
                  </a:cubicBezTo>
                  <a:cubicBezTo>
                    <a:pt x="5978" y="8394"/>
                    <a:pt x="5085" y="6275"/>
                    <a:pt x="4311" y="4346"/>
                  </a:cubicBezTo>
                  <a:cubicBezTo>
                    <a:pt x="3834" y="3144"/>
                    <a:pt x="3358" y="1929"/>
                    <a:pt x="2429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6262975" y="2663250"/>
              <a:ext cx="189625" cy="310775"/>
            </a:xfrm>
            <a:custGeom>
              <a:avLst/>
              <a:gdLst/>
              <a:ahLst/>
              <a:cxnLst/>
              <a:rect l="l" t="t" r="r" b="b"/>
              <a:pathLst>
                <a:path w="7585" h="12431" extrusionOk="0">
                  <a:moveTo>
                    <a:pt x="5287" y="1"/>
                  </a:moveTo>
                  <a:cubicBezTo>
                    <a:pt x="2977" y="2406"/>
                    <a:pt x="1012" y="5430"/>
                    <a:pt x="0" y="9049"/>
                  </a:cubicBezTo>
                  <a:cubicBezTo>
                    <a:pt x="870" y="10538"/>
                    <a:pt x="2203" y="11693"/>
                    <a:pt x="3918" y="12431"/>
                  </a:cubicBezTo>
                  <a:cubicBezTo>
                    <a:pt x="4858" y="10597"/>
                    <a:pt x="6489" y="9145"/>
                    <a:pt x="7108" y="7156"/>
                  </a:cubicBezTo>
                  <a:cubicBezTo>
                    <a:pt x="7585" y="5585"/>
                    <a:pt x="7585" y="3823"/>
                    <a:pt x="6906" y="2060"/>
                  </a:cubicBezTo>
                  <a:cubicBezTo>
                    <a:pt x="6596" y="1251"/>
                    <a:pt x="6251" y="513"/>
                    <a:pt x="5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6246300" y="2846900"/>
              <a:ext cx="135750" cy="150650"/>
            </a:xfrm>
            <a:custGeom>
              <a:avLst/>
              <a:gdLst/>
              <a:ahLst/>
              <a:cxnLst/>
              <a:rect l="l" t="t" r="r" b="b"/>
              <a:pathLst>
                <a:path w="5430" h="6026" extrusionOk="0">
                  <a:moveTo>
                    <a:pt x="1025" y="1"/>
                  </a:moveTo>
                  <a:cubicBezTo>
                    <a:pt x="489" y="644"/>
                    <a:pt x="108" y="1418"/>
                    <a:pt x="1" y="2263"/>
                  </a:cubicBezTo>
                  <a:cubicBezTo>
                    <a:pt x="1060" y="3942"/>
                    <a:pt x="2727" y="5287"/>
                    <a:pt x="4632" y="6025"/>
                  </a:cubicBezTo>
                  <a:cubicBezTo>
                    <a:pt x="5037" y="5644"/>
                    <a:pt x="5287" y="5121"/>
                    <a:pt x="5430" y="4537"/>
                  </a:cubicBezTo>
                  <a:cubicBezTo>
                    <a:pt x="3561" y="3442"/>
                    <a:pt x="2013" y="1834"/>
                    <a:pt x="1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7"/>
            <p:cNvSpPr/>
            <p:nvPr/>
          </p:nvSpPr>
          <p:spPr>
            <a:xfrm>
              <a:off x="6390375" y="2611475"/>
              <a:ext cx="364650" cy="502700"/>
            </a:xfrm>
            <a:custGeom>
              <a:avLst/>
              <a:gdLst/>
              <a:ahLst/>
              <a:cxnLst/>
              <a:rect l="l" t="t" r="r" b="b"/>
              <a:pathLst>
                <a:path w="14586" h="20108" extrusionOk="0">
                  <a:moveTo>
                    <a:pt x="9513" y="0"/>
                  </a:moveTo>
                  <a:cubicBezTo>
                    <a:pt x="9013" y="1131"/>
                    <a:pt x="7442" y="2917"/>
                    <a:pt x="5882" y="2977"/>
                  </a:cubicBezTo>
                  <a:cubicBezTo>
                    <a:pt x="5874" y="2977"/>
                    <a:pt x="5865" y="2977"/>
                    <a:pt x="5857" y="2977"/>
                  </a:cubicBezTo>
                  <a:cubicBezTo>
                    <a:pt x="4830" y="2977"/>
                    <a:pt x="4587" y="1526"/>
                    <a:pt x="4906" y="345"/>
                  </a:cubicBezTo>
                  <a:lnTo>
                    <a:pt x="4906" y="345"/>
                  </a:lnTo>
                  <a:cubicBezTo>
                    <a:pt x="3977" y="417"/>
                    <a:pt x="1751" y="786"/>
                    <a:pt x="965" y="1857"/>
                  </a:cubicBezTo>
                  <a:cubicBezTo>
                    <a:pt x="262" y="2810"/>
                    <a:pt x="0" y="9192"/>
                    <a:pt x="143" y="13942"/>
                  </a:cubicBezTo>
                  <a:cubicBezTo>
                    <a:pt x="227" y="16573"/>
                    <a:pt x="429" y="18705"/>
                    <a:pt x="738" y="19157"/>
                  </a:cubicBezTo>
                  <a:cubicBezTo>
                    <a:pt x="1213" y="19832"/>
                    <a:pt x="2573" y="20108"/>
                    <a:pt x="4276" y="20108"/>
                  </a:cubicBezTo>
                  <a:cubicBezTo>
                    <a:pt x="7141" y="20108"/>
                    <a:pt x="10979" y="19326"/>
                    <a:pt x="13204" y="18348"/>
                  </a:cubicBezTo>
                  <a:cubicBezTo>
                    <a:pt x="13288" y="15919"/>
                    <a:pt x="12788" y="14645"/>
                    <a:pt x="12978" y="12287"/>
                  </a:cubicBezTo>
                  <a:cubicBezTo>
                    <a:pt x="13097" y="11025"/>
                    <a:pt x="13585" y="8977"/>
                    <a:pt x="13978" y="7108"/>
                  </a:cubicBezTo>
                  <a:cubicBezTo>
                    <a:pt x="14312" y="5489"/>
                    <a:pt x="14585" y="4012"/>
                    <a:pt x="14466" y="3346"/>
                  </a:cubicBezTo>
                  <a:cubicBezTo>
                    <a:pt x="14121" y="1453"/>
                    <a:pt x="11454" y="476"/>
                    <a:pt x="95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7"/>
            <p:cNvSpPr/>
            <p:nvPr/>
          </p:nvSpPr>
          <p:spPr>
            <a:xfrm>
              <a:off x="6394525" y="2752850"/>
              <a:ext cx="345625" cy="360950"/>
            </a:xfrm>
            <a:custGeom>
              <a:avLst/>
              <a:gdLst/>
              <a:ahLst/>
              <a:cxnLst/>
              <a:rect l="l" t="t" r="r" b="b"/>
              <a:pathLst>
                <a:path w="13825" h="14438" extrusionOk="0">
                  <a:moveTo>
                    <a:pt x="9740" y="0"/>
                  </a:moveTo>
                  <a:cubicBezTo>
                    <a:pt x="9538" y="2858"/>
                    <a:pt x="8228" y="5715"/>
                    <a:pt x="5859" y="7323"/>
                  </a:cubicBezTo>
                  <a:cubicBezTo>
                    <a:pt x="4699" y="8112"/>
                    <a:pt x="3267" y="8533"/>
                    <a:pt x="1856" y="8533"/>
                  </a:cubicBezTo>
                  <a:cubicBezTo>
                    <a:pt x="1225" y="8533"/>
                    <a:pt x="597" y="8448"/>
                    <a:pt x="1" y="8275"/>
                  </a:cubicBezTo>
                  <a:lnTo>
                    <a:pt x="1" y="8275"/>
                  </a:lnTo>
                  <a:cubicBezTo>
                    <a:pt x="72" y="10907"/>
                    <a:pt x="275" y="13038"/>
                    <a:pt x="596" y="13478"/>
                  </a:cubicBezTo>
                  <a:cubicBezTo>
                    <a:pt x="1068" y="14159"/>
                    <a:pt x="2432" y="14438"/>
                    <a:pt x="4140" y="14438"/>
                  </a:cubicBezTo>
                  <a:cubicBezTo>
                    <a:pt x="7002" y="14438"/>
                    <a:pt x="10829" y="13657"/>
                    <a:pt x="13050" y="12681"/>
                  </a:cubicBezTo>
                  <a:cubicBezTo>
                    <a:pt x="13134" y="10264"/>
                    <a:pt x="12622" y="8978"/>
                    <a:pt x="12824" y="6608"/>
                  </a:cubicBezTo>
                  <a:cubicBezTo>
                    <a:pt x="12931" y="5358"/>
                    <a:pt x="13419" y="3287"/>
                    <a:pt x="13824" y="1429"/>
                  </a:cubicBezTo>
                  <a:cubicBezTo>
                    <a:pt x="12229" y="1001"/>
                    <a:pt x="10776" y="548"/>
                    <a:pt x="97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562725" y="2608200"/>
              <a:ext cx="211650" cy="536050"/>
            </a:xfrm>
            <a:custGeom>
              <a:avLst/>
              <a:gdLst/>
              <a:ahLst/>
              <a:cxnLst/>
              <a:rect l="l" t="t" r="r" b="b"/>
              <a:pathLst>
                <a:path w="8466" h="21442" extrusionOk="0">
                  <a:moveTo>
                    <a:pt x="2762" y="0"/>
                  </a:moveTo>
                  <a:cubicBezTo>
                    <a:pt x="2203" y="1465"/>
                    <a:pt x="1726" y="2989"/>
                    <a:pt x="1334" y="4536"/>
                  </a:cubicBezTo>
                  <a:cubicBezTo>
                    <a:pt x="905" y="6275"/>
                    <a:pt x="595" y="8037"/>
                    <a:pt x="369" y="9823"/>
                  </a:cubicBezTo>
                  <a:lnTo>
                    <a:pt x="310" y="10394"/>
                  </a:lnTo>
                  <a:cubicBezTo>
                    <a:pt x="250" y="10989"/>
                    <a:pt x="191" y="11609"/>
                    <a:pt x="143" y="12204"/>
                  </a:cubicBezTo>
                  <a:cubicBezTo>
                    <a:pt x="36" y="13526"/>
                    <a:pt x="0" y="14847"/>
                    <a:pt x="12" y="16169"/>
                  </a:cubicBezTo>
                  <a:cubicBezTo>
                    <a:pt x="24" y="16764"/>
                    <a:pt x="24" y="17347"/>
                    <a:pt x="60" y="17931"/>
                  </a:cubicBezTo>
                  <a:cubicBezTo>
                    <a:pt x="95" y="19098"/>
                    <a:pt x="191" y="20264"/>
                    <a:pt x="310" y="21431"/>
                  </a:cubicBezTo>
                  <a:cubicBezTo>
                    <a:pt x="524" y="21438"/>
                    <a:pt x="741" y="21442"/>
                    <a:pt x="959" y="21442"/>
                  </a:cubicBezTo>
                  <a:cubicBezTo>
                    <a:pt x="3028" y="21442"/>
                    <a:pt x="5236" y="21131"/>
                    <a:pt x="7239" y="20431"/>
                  </a:cubicBezTo>
                  <a:cubicBezTo>
                    <a:pt x="7215" y="19479"/>
                    <a:pt x="7179" y="18490"/>
                    <a:pt x="7179" y="17514"/>
                  </a:cubicBezTo>
                  <a:cubicBezTo>
                    <a:pt x="7179" y="16871"/>
                    <a:pt x="7179" y="16216"/>
                    <a:pt x="7203" y="15573"/>
                  </a:cubicBezTo>
                  <a:cubicBezTo>
                    <a:pt x="7227" y="14359"/>
                    <a:pt x="7275" y="13121"/>
                    <a:pt x="7346" y="11882"/>
                  </a:cubicBezTo>
                  <a:cubicBezTo>
                    <a:pt x="7394" y="11156"/>
                    <a:pt x="7441" y="10418"/>
                    <a:pt x="7513" y="9668"/>
                  </a:cubicBezTo>
                  <a:cubicBezTo>
                    <a:pt x="7715" y="7358"/>
                    <a:pt x="8037" y="5084"/>
                    <a:pt x="8465" y="2893"/>
                  </a:cubicBezTo>
                  <a:cubicBezTo>
                    <a:pt x="7882" y="2381"/>
                    <a:pt x="7263" y="1929"/>
                    <a:pt x="6584" y="1512"/>
                  </a:cubicBezTo>
                  <a:cubicBezTo>
                    <a:pt x="6048" y="1214"/>
                    <a:pt x="5513" y="941"/>
                    <a:pt x="4965" y="726"/>
                  </a:cubicBezTo>
                  <a:cubicBezTo>
                    <a:pt x="4227" y="417"/>
                    <a:pt x="3477" y="179"/>
                    <a:pt x="2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6567175" y="2849875"/>
              <a:ext cx="183375" cy="63725"/>
            </a:xfrm>
            <a:custGeom>
              <a:avLst/>
              <a:gdLst/>
              <a:ahLst/>
              <a:cxnLst/>
              <a:rect l="l" t="t" r="r" b="b"/>
              <a:pathLst>
                <a:path w="7335" h="2549" extrusionOk="0">
                  <a:moveTo>
                    <a:pt x="7335" y="1"/>
                  </a:moveTo>
                  <a:cubicBezTo>
                    <a:pt x="5204" y="108"/>
                    <a:pt x="3072" y="168"/>
                    <a:pt x="965" y="168"/>
                  </a:cubicBezTo>
                  <a:lnTo>
                    <a:pt x="215" y="168"/>
                  </a:lnTo>
                  <a:lnTo>
                    <a:pt x="155" y="751"/>
                  </a:lnTo>
                  <a:cubicBezTo>
                    <a:pt x="96" y="1346"/>
                    <a:pt x="36" y="1954"/>
                    <a:pt x="1" y="2549"/>
                  </a:cubicBezTo>
                  <a:cubicBezTo>
                    <a:pt x="3108" y="2489"/>
                    <a:pt x="5954" y="2311"/>
                    <a:pt x="7168" y="2215"/>
                  </a:cubicBezTo>
                  <a:cubicBezTo>
                    <a:pt x="7216" y="1489"/>
                    <a:pt x="7263" y="751"/>
                    <a:pt x="73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7"/>
            <p:cNvSpPr/>
            <p:nvPr/>
          </p:nvSpPr>
          <p:spPr>
            <a:xfrm>
              <a:off x="6563300" y="2998125"/>
              <a:ext cx="179525" cy="58650"/>
            </a:xfrm>
            <a:custGeom>
              <a:avLst/>
              <a:gdLst/>
              <a:ahLst/>
              <a:cxnLst/>
              <a:rect l="l" t="t" r="r" b="b"/>
              <a:pathLst>
                <a:path w="7181" h="2346" extrusionOk="0">
                  <a:moveTo>
                    <a:pt x="7180" y="0"/>
                  </a:moveTo>
                  <a:cubicBezTo>
                    <a:pt x="4881" y="405"/>
                    <a:pt x="2536" y="596"/>
                    <a:pt x="212" y="596"/>
                  </a:cubicBezTo>
                  <a:cubicBezTo>
                    <a:pt x="141" y="596"/>
                    <a:pt x="71" y="596"/>
                    <a:pt x="1" y="596"/>
                  </a:cubicBezTo>
                  <a:lnTo>
                    <a:pt x="1" y="596"/>
                  </a:lnTo>
                  <a:cubicBezTo>
                    <a:pt x="13" y="1191"/>
                    <a:pt x="13" y="1762"/>
                    <a:pt x="48" y="2346"/>
                  </a:cubicBezTo>
                  <a:cubicBezTo>
                    <a:pt x="2430" y="2346"/>
                    <a:pt x="4787" y="2215"/>
                    <a:pt x="7156" y="1929"/>
                  </a:cubicBezTo>
                  <a:cubicBezTo>
                    <a:pt x="7145" y="1286"/>
                    <a:pt x="7156" y="631"/>
                    <a:pt x="7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6570750" y="2626650"/>
              <a:ext cx="157175" cy="250050"/>
            </a:xfrm>
            <a:custGeom>
              <a:avLst/>
              <a:gdLst/>
              <a:ahLst/>
              <a:cxnLst/>
              <a:rect l="l" t="t" r="r" b="b"/>
              <a:pathLst>
                <a:path w="6287" h="10002" extrusionOk="0">
                  <a:moveTo>
                    <a:pt x="4656" y="0"/>
                  </a:moveTo>
                  <a:cubicBezTo>
                    <a:pt x="4525" y="72"/>
                    <a:pt x="4406" y="155"/>
                    <a:pt x="4287" y="238"/>
                  </a:cubicBezTo>
                  <a:cubicBezTo>
                    <a:pt x="2953" y="1167"/>
                    <a:pt x="1894" y="2429"/>
                    <a:pt x="1024" y="3810"/>
                  </a:cubicBezTo>
                  <a:cubicBezTo>
                    <a:pt x="596" y="5537"/>
                    <a:pt x="274" y="7311"/>
                    <a:pt x="60" y="9097"/>
                  </a:cubicBezTo>
                  <a:lnTo>
                    <a:pt x="0" y="9680"/>
                  </a:lnTo>
                  <a:cubicBezTo>
                    <a:pt x="131" y="9775"/>
                    <a:pt x="286" y="9882"/>
                    <a:pt x="405" y="10001"/>
                  </a:cubicBezTo>
                  <a:cubicBezTo>
                    <a:pt x="536" y="9692"/>
                    <a:pt x="667" y="9394"/>
                    <a:pt x="822" y="9097"/>
                  </a:cubicBezTo>
                  <a:cubicBezTo>
                    <a:pt x="1417" y="7787"/>
                    <a:pt x="2060" y="6501"/>
                    <a:pt x="2727" y="5227"/>
                  </a:cubicBezTo>
                  <a:cubicBezTo>
                    <a:pt x="3310" y="4120"/>
                    <a:pt x="3918" y="3036"/>
                    <a:pt x="4739" y="2120"/>
                  </a:cubicBezTo>
                  <a:cubicBezTo>
                    <a:pt x="5180" y="1608"/>
                    <a:pt x="5704" y="1143"/>
                    <a:pt x="6287" y="786"/>
                  </a:cubicBezTo>
                  <a:cubicBezTo>
                    <a:pt x="5763" y="476"/>
                    <a:pt x="5215" y="226"/>
                    <a:pt x="4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6368050" y="2617425"/>
              <a:ext cx="139925" cy="527200"/>
            </a:xfrm>
            <a:custGeom>
              <a:avLst/>
              <a:gdLst/>
              <a:ahLst/>
              <a:cxnLst/>
              <a:rect l="l" t="t" r="r" b="b"/>
              <a:pathLst>
                <a:path w="5597" h="21088" extrusionOk="0">
                  <a:moveTo>
                    <a:pt x="5596" y="0"/>
                  </a:moveTo>
                  <a:lnTo>
                    <a:pt x="5596" y="0"/>
                  </a:lnTo>
                  <a:cubicBezTo>
                    <a:pt x="4822" y="143"/>
                    <a:pt x="3917" y="381"/>
                    <a:pt x="3001" y="715"/>
                  </a:cubicBezTo>
                  <a:cubicBezTo>
                    <a:pt x="2393" y="929"/>
                    <a:pt x="1786" y="1215"/>
                    <a:pt x="1239" y="1548"/>
                  </a:cubicBezTo>
                  <a:cubicBezTo>
                    <a:pt x="1084" y="1643"/>
                    <a:pt x="941" y="1738"/>
                    <a:pt x="786" y="1846"/>
                  </a:cubicBezTo>
                  <a:cubicBezTo>
                    <a:pt x="548" y="4310"/>
                    <a:pt x="369" y="6763"/>
                    <a:pt x="238" y="9239"/>
                  </a:cubicBezTo>
                  <a:cubicBezTo>
                    <a:pt x="191" y="10025"/>
                    <a:pt x="167" y="10835"/>
                    <a:pt x="131" y="11621"/>
                  </a:cubicBezTo>
                  <a:cubicBezTo>
                    <a:pt x="84" y="12764"/>
                    <a:pt x="48" y="13895"/>
                    <a:pt x="24" y="15038"/>
                  </a:cubicBezTo>
                  <a:cubicBezTo>
                    <a:pt x="12" y="15728"/>
                    <a:pt x="0" y="16407"/>
                    <a:pt x="0" y="17097"/>
                  </a:cubicBezTo>
                  <a:cubicBezTo>
                    <a:pt x="0" y="18217"/>
                    <a:pt x="0" y="19312"/>
                    <a:pt x="12" y="20431"/>
                  </a:cubicBezTo>
                  <a:cubicBezTo>
                    <a:pt x="1007" y="20863"/>
                    <a:pt x="2105" y="21087"/>
                    <a:pt x="3196" y="21087"/>
                  </a:cubicBezTo>
                  <a:cubicBezTo>
                    <a:pt x="3489" y="21087"/>
                    <a:pt x="3782" y="21071"/>
                    <a:pt x="4072" y="21038"/>
                  </a:cubicBezTo>
                  <a:cubicBezTo>
                    <a:pt x="3965" y="19848"/>
                    <a:pt x="3917" y="18657"/>
                    <a:pt x="3882" y="17467"/>
                  </a:cubicBezTo>
                  <a:cubicBezTo>
                    <a:pt x="3870" y="16847"/>
                    <a:pt x="3870" y="16228"/>
                    <a:pt x="3870" y="15621"/>
                  </a:cubicBezTo>
                  <a:cubicBezTo>
                    <a:pt x="3882" y="14359"/>
                    <a:pt x="3941" y="13109"/>
                    <a:pt x="4013" y="11859"/>
                  </a:cubicBezTo>
                  <a:cubicBezTo>
                    <a:pt x="4048" y="11323"/>
                    <a:pt x="4096" y="10787"/>
                    <a:pt x="4132" y="10251"/>
                  </a:cubicBezTo>
                  <a:cubicBezTo>
                    <a:pt x="4156" y="9966"/>
                    <a:pt x="4179" y="9680"/>
                    <a:pt x="4215" y="9406"/>
                  </a:cubicBezTo>
                  <a:cubicBezTo>
                    <a:pt x="4334" y="8168"/>
                    <a:pt x="4477" y="6930"/>
                    <a:pt x="4656" y="5715"/>
                  </a:cubicBezTo>
                  <a:cubicBezTo>
                    <a:pt x="4930" y="3810"/>
                    <a:pt x="5239" y="1905"/>
                    <a:pt x="5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6371325" y="2848400"/>
              <a:ext cx="102125" cy="65500"/>
            </a:xfrm>
            <a:custGeom>
              <a:avLst/>
              <a:gdLst/>
              <a:ahLst/>
              <a:cxnLst/>
              <a:rect l="l" t="t" r="r" b="b"/>
              <a:pathLst>
                <a:path w="4085" h="2620" extrusionOk="0">
                  <a:moveTo>
                    <a:pt x="107" y="0"/>
                  </a:moveTo>
                  <a:cubicBezTo>
                    <a:pt x="60" y="786"/>
                    <a:pt x="36" y="1596"/>
                    <a:pt x="0" y="2382"/>
                  </a:cubicBezTo>
                  <a:cubicBezTo>
                    <a:pt x="1167" y="2513"/>
                    <a:pt x="2501" y="2596"/>
                    <a:pt x="3882" y="2620"/>
                  </a:cubicBezTo>
                  <a:cubicBezTo>
                    <a:pt x="3917" y="2084"/>
                    <a:pt x="3965" y="1548"/>
                    <a:pt x="4001" y="1012"/>
                  </a:cubicBezTo>
                  <a:cubicBezTo>
                    <a:pt x="4025" y="727"/>
                    <a:pt x="4048" y="453"/>
                    <a:pt x="4084" y="167"/>
                  </a:cubicBezTo>
                  <a:cubicBezTo>
                    <a:pt x="3751" y="155"/>
                    <a:pt x="3441" y="155"/>
                    <a:pt x="3108" y="131"/>
                  </a:cubicBezTo>
                  <a:cubicBezTo>
                    <a:pt x="2096" y="108"/>
                    <a:pt x="1108" y="6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6368050" y="2993050"/>
              <a:ext cx="97050" cy="60750"/>
            </a:xfrm>
            <a:custGeom>
              <a:avLst/>
              <a:gdLst/>
              <a:ahLst/>
              <a:cxnLst/>
              <a:rect l="l" t="t" r="r" b="b"/>
              <a:pathLst>
                <a:path w="3882" h="2430" extrusionOk="0">
                  <a:moveTo>
                    <a:pt x="24" y="1"/>
                  </a:moveTo>
                  <a:cubicBezTo>
                    <a:pt x="12" y="691"/>
                    <a:pt x="0" y="1370"/>
                    <a:pt x="0" y="2061"/>
                  </a:cubicBezTo>
                  <a:cubicBezTo>
                    <a:pt x="1286" y="2227"/>
                    <a:pt x="2584" y="2358"/>
                    <a:pt x="3882" y="2430"/>
                  </a:cubicBezTo>
                  <a:cubicBezTo>
                    <a:pt x="3870" y="1811"/>
                    <a:pt x="3870" y="1191"/>
                    <a:pt x="3870" y="584"/>
                  </a:cubicBezTo>
                  <a:cubicBezTo>
                    <a:pt x="2584" y="453"/>
                    <a:pt x="1298" y="263"/>
                    <a:pt x="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6399300" y="2635275"/>
              <a:ext cx="85150" cy="246175"/>
            </a:xfrm>
            <a:custGeom>
              <a:avLst/>
              <a:gdLst/>
              <a:ahLst/>
              <a:cxnLst/>
              <a:rect l="l" t="t" r="r" b="b"/>
              <a:pathLst>
                <a:path w="3406" h="9847" extrusionOk="0">
                  <a:moveTo>
                    <a:pt x="1775" y="1"/>
                  </a:moveTo>
                  <a:cubicBezTo>
                    <a:pt x="1155" y="215"/>
                    <a:pt x="548" y="501"/>
                    <a:pt x="0" y="834"/>
                  </a:cubicBezTo>
                  <a:cubicBezTo>
                    <a:pt x="977" y="3346"/>
                    <a:pt x="1655" y="5977"/>
                    <a:pt x="1989" y="8656"/>
                  </a:cubicBezTo>
                  <a:cubicBezTo>
                    <a:pt x="2048" y="9061"/>
                    <a:pt x="2096" y="9442"/>
                    <a:pt x="2132" y="9847"/>
                  </a:cubicBezTo>
                  <a:cubicBezTo>
                    <a:pt x="2382" y="9764"/>
                    <a:pt x="2632" y="9656"/>
                    <a:pt x="2882" y="9537"/>
                  </a:cubicBezTo>
                  <a:cubicBezTo>
                    <a:pt x="2906" y="9252"/>
                    <a:pt x="2929" y="8966"/>
                    <a:pt x="2965" y="8692"/>
                  </a:cubicBezTo>
                  <a:cubicBezTo>
                    <a:pt x="3084" y="7454"/>
                    <a:pt x="3227" y="6216"/>
                    <a:pt x="3406" y="5001"/>
                  </a:cubicBezTo>
                  <a:cubicBezTo>
                    <a:pt x="3037" y="3287"/>
                    <a:pt x="2489" y="1608"/>
                    <a:pt x="1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6741900" y="3213325"/>
              <a:ext cx="198275" cy="87525"/>
            </a:xfrm>
            <a:custGeom>
              <a:avLst/>
              <a:gdLst/>
              <a:ahLst/>
              <a:cxnLst/>
              <a:rect l="l" t="t" r="r" b="b"/>
              <a:pathLst>
                <a:path w="7931" h="3501" extrusionOk="0">
                  <a:moveTo>
                    <a:pt x="1358" y="0"/>
                  </a:moveTo>
                  <a:cubicBezTo>
                    <a:pt x="608" y="0"/>
                    <a:pt x="1" y="620"/>
                    <a:pt x="1" y="1358"/>
                  </a:cubicBezTo>
                  <a:lnTo>
                    <a:pt x="1" y="3501"/>
                  </a:lnTo>
                  <a:lnTo>
                    <a:pt x="989" y="3501"/>
                  </a:lnTo>
                  <a:lnTo>
                    <a:pt x="989" y="2286"/>
                  </a:lnTo>
                  <a:cubicBezTo>
                    <a:pt x="989" y="1536"/>
                    <a:pt x="1596" y="929"/>
                    <a:pt x="2334" y="929"/>
                  </a:cubicBezTo>
                  <a:lnTo>
                    <a:pt x="5597" y="929"/>
                  </a:lnTo>
                  <a:cubicBezTo>
                    <a:pt x="6347" y="929"/>
                    <a:pt x="6954" y="1536"/>
                    <a:pt x="6954" y="2286"/>
                  </a:cubicBezTo>
                  <a:lnTo>
                    <a:pt x="6954" y="3501"/>
                  </a:lnTo>
                  <a:lnTo>
                    <a:pt x="7930" y="3501"/>
                  </a:lnTo>
                  <a:lnTo>
                    <a:pt x="7930" y="1358"/>
                  </a:lnTo>
                  <a:cubicBezTo>
                    <a:pt x="7930" y="620"/>
                    <a:pt x="7335" y="0"/>
                    <a:pt x="6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6899950" y="3291600"/>
              <a:ext cx="139625" cy="84850"/>
            </a:xfrm>
            <a:custGeom>
              <a:avLst/>
              <a:gdLst/>
              <a:ahLst/>
              <a:cxnLst/>
              <a:rect l="l" t="t" r="r" b="b"/>
              <a:pathLst>
                <a:path w="5585" h="3394" extrusionOk="0">
                  <a:moveTo>
                    <a:pt x="2799" y="1"/>
                  </a:moveTo>
                  <a:lnTo>
                    <a:pt x="1" y="3394"/>
                  </a:lnTo>
                  <a:lnTo>
                    <a:pt x="5585" y="3394"/>
                  </a:lnTo>
                  <a:lnTo>
                    <a:pt x="2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6687125" y="3291600"/>
              <a:ext cx="282800" cy="84850"/>
            </a:xfrm>
            <a:custGeom>
              <a:avLst/>
              <a:gdLst/>
              <a:ahLst/>
              <a:cxnLst/>
              <a:rect l="l" t="t" r="r" b="b"/>
              <a:pathLst>
                <a:path w="11312" h="3394" extrusionOk="0">
                  <a:moveTo>
                    <a:pt x="1" y="1"/>
                  </a:moveTo>
                  <a:lnTo>
                    <a:pt x="1" y="3394"/>
                  </a:lnTo>
                  <a:lnTo>
                    <a:pt x="11312" y="3394"/>
                  </a:lnTo>
                  <a:lnTo>
                    <a:pt x="113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6756775" y="3376450"/>
              <a:ext cx="282800" cy="128300"/>
            </a:xfrm>
            <a:custGeom>
              <a:avLst/>
              <a:gdLst/>
              <a:ahLst/>
              <a:cxnLst/>
              <a:rect l="l" t="t" r="r" b="b"/>
              <a:pathLst>
                <a:path w="11312" h="5132" extrusionOk="0">
                  <a:moveTo>
                    <a:pt x="1" y="0"/>
                  </a:moveTo>
                  <a:lnTo>
                    <a:pt x="1" y="5132"/>
                  </a:lnTo>
                  <a:lnTo>
                    <a:pt x="11312" y="5132"/>
                  </a:lnTo>
                  <a:lnTo>
                    <a:pt x="113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6617175" y="3376450"/>
              <a:ext cx="139625" cy="128300"/>
            </a:xfrm>
            <a:custGeom>
              <a:avLst/>
              <a:gdLst/>
              <a:ahLst/>
              <a:cxnLst/>
              <a:rect l="l" t="t" r="r" b="b"/>
              <a:pathLst>
                <a:path w="5585" h="5132" extrusionOk="0">
                  <a:moveTo>
                    <a:pt x="1" y="0"/>
                  </a:moveTo>
                  <a:lnTo>
                    <a:pt x="1" y="5132"/>
                  </a:lnTo>
                  <a:lnTo>
                    <a:pt x="5585" y="5132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6617175" y="3291600"/>
              <a:ext cx="139625" cy="84850"/>
            </a:xfrm>
            <a:custGeom>
              <a:avLst/>
              <a:gdLst/>
              <a:ahLst/>
              <a:cxnLst/>
              <a:rect l="l" t="t" r="r" b="b"/>
              <a:pathLst>
                <a:path w="5585" h="3394" extrusionOk="0">
                  <a:moveTo>
                    <a:pt x="2799" y="1"/>
                  </a:moveTo>
                  <a:lnTo>
                    <a:pt x="1" y="3394"/>
                  </a:lnTo>
                  <a:lnTo>
                    <a:pt x="5585" y="3394"/>
                  </a:lnTo>
                  <a:lnTo>
                    <a:pt x="27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7"/>
            <p:cNvSpPr/>
            <p:nvPr/>
          </p:nvSpPr>
          <p:spPr>
            <a:xfrm>
              <a:off x="6614800" y="3376450"/>
              <a:ext cx="425075" cy="7450"/>
            </a:xfrm>
            <a:custGeom>
              <a:avLst/>
              <a:gdLst/>
              <a:ahLst/>
              <a:cxnLst/>
              <a:rect l="l" t="t" r="r" b="b"/>
              <a:pathLst>
                <a:path w="17003" h="298" extrusionOk="0">
                  <a:moveTo>
                    <a:pt x="1" y="0"/>
                  </a:moveTo>
                  <a:lnTo>
                    <a:pt x="1" y="298"/>
                  </a:lnTo>
                  <a:lnTo>
                    <a:pt x="17003" y="298"/>
                  </a:lnTo>
                  <a:lnTo>
                    <a:pt x="170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6796375" y="2974600"/>
              <a:ext cx="110750" cy="193125"/>
            </a:xfrm>
            <a:custGeom>
              <a:avLst/>
              <a:gdLst/>
              <a:ahLst/>
              <a:cxnLst/>
              <a:rect l="l" t="t" r="r" b="b"/>
              <a:pathLst>
                <a:path w="4430" h="7725" extrusionOk="0">
                  <a:moveTo>
                    <a:pt x="4322" y="1"/>
                  </a:moveTo>
                  <a:cubicBezTo>
                    <a:pt x="2822" y="358"/>
                    <a:pt x="1405" y="798"/>
                    <a:pt x="0" y="1251"/>
                  </a:cubicBezTo>
                  <a:cubicBezTo>
                    <a:pt x="96" y="1870"/>
                    <a:pt x="191" y="2501"/>
                    <a:pt x="250" y="3144"/>
                  </a:cubicBezTo>
                  <a:cubicBezTo>
                    <a:pt x="393" y="4584"/>
                    <a:pt x="429" y="6097"/>
                    <a:pt x="322" y="7609"/>
                  </a:cubicBezTo>
                  <a:cubicBezTo>
                    <a:pt x="845" y="7690"/>
                    <a:pt x="1374" y="7725"/>
                    <a:pt x="1907" y="7725"/>
                  </a:cubicBezTo>
                  <a:cubicBezTo>
                    <a:pt x="2393" y="7725"/>
                    <a:pt x="2881" y="7696"/>
                    <a:pt x="3370" y="7644"/>
                  </a:cubicBezTo>
                  <a:cubicBezTo>
                    <a:pt x="3953" y="6037"/>
                    <a:pt x="4299" y="4358"/>
                    <a:pt x="4382" y="2656"/>
                  </a:cubicBezTo>
                  <a:cubicBezTo>
                    <a:pt x="4430" y="1763"/>
                    <a:pt x="4418" y="858"/>
                    <a:pt x="4322" y="1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6796675" y="2974000"/>
              <a:ext cx="110450" cy="80025"/>
            </a:xfrm>
            <a:custGeom>
              <a:avLst/>
              <a:gdLst/>
              <a:ahLst/>
              <a:cxnLst/>
              <a:rect l="l" t="t" r="r" b="b"/>
              <a:pathLst>
                <a:path w="4418" h="3201" extrusionOk="0">
                  <a:moveTo>
                    <a:pt x="4322" y="1"/>
                  </a:moveTo>
                  <a:cubicBezTo>
                    <a:pt x="2822" y="358"/>
                    <a:pt x="1405" y="810"/>
                    <a:pt x="0" y="1251"/>
                  </a:cubicBezTo>
                  <a:cubicBezTo>
                    <a:pt x="107" y="1882"/>
                    <a:pt x="191" y="2513"/>
                    <a:pt x="250" y="3144"/>
                  </a:cubicBezTo>
                  <a:cubicBezTo>
                    <a:pt x="587" y="3182"/>
                    <a:pt x="927" y="3200"/>
                    <a:pt x="1266" y="3200"/>
                  </a:cubicBezTo>
                  <a:cubicBezTo>
                    <a:pt x="2317" y="3200"/>
                    <a:pt x="3371" y="3022"/>
                    <a:pt x="4370" y="2680"/>
                  </a:cubicBezTo>
                  <a:cubicBezTo>
                    <a:pt x="4418" y="1787"/>
                    <a:pt x="4406" y="882"/>
                    <a:pt x="4322" y="1"/>
                  </a:cubicBezTo>
                  <a:close/>
                </a:path>
              </a:pathLst>
            </a:custGeom>
            <a:solidFill>
              <a:srgbClr val="8B7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6671650" y="2662075"/>
              <a:ext cx="236375" cy="341325"/>
            </a:xfrm>
            <a:custGeom>
              <a:avLst/>
              <a:gdLst/>
              <a:ahLst/>
              <a:cxnLst/>
              <a:rect l="l" t="t" r="r" b="b"/>
              <a:pathLst>
                <a:path w="9455" h="13653" extrusionOk="0">
                  <a:moveTo>
                    <a:pt x="3323" y="0"/>
                  </a:moveTo>
                  <a:cubicBezTo>
                    <a:pt x="1489" y="1060"/>
                    <a:pt x="1" y="3203"/>
                    <a:pt x="727" y="5072"/>
                  </a:cubicBezTo>
                  <a:cubicBezTo>
                    <a:pt x="1870" y="8049"/>
                    <a:pt x="3918" y="10656"/>
                    <a:pt x="4418" y="13645"/>
                  </a:cubicBezTo>
                  <a:cubicBezTo>
                    <a:pt x="4559" y="13650"/>
                    <a:pt x="4706" y="13652"/>
                    <a:pt x="4857" y="13652"/>
                  </a:cubicBezTo>
                  <a:cubicBezTo>
                    <a:pt x="6532" y="13652"/>
                    <a:pt x="8690" y="13315"/>
                    <a:pt x="9454" y="11906"/>
                  </a:cubicBezTo>
                  <a:cubicBezTo>
                    <a:pt x="8883" y="7453"/>
                    <a:pt x="6561" y="2810"/>
                    <a:pt x="3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7"/>
            <p:cNvSpPr/>
            <p:nvPr/>
          </p:nvSpPr>
          <p:spPr>
            <a:xfrm>
              <a:off x="6771075" y="2932050"/>
              <a:ext cx="158675" cy="111725"/>
            </a:xfrm>
            <a:custGeom>
              <a:avLst/>
              <a:gdLst/>
              <a:ahLst/>
              <a:cxnLst/>
              <a:rect l="l" t="t" r="r" b="b"/>
              <a:pathLst>
                <a:path w="6347" h="4469" extrusionOk="0">
                  <a:moveTo>
                    <a:pt x="5620" y="0"/>
                  </a:moveTo>
                  <a:cubicBezTo>
                    <a:pt x="3882" y="1072"/>
                    <a:pt x="1977" y="1845"/>
                    <a:pt x="0" y="2346"/>
                  </a:cubicBezTo>
                  <a:cubicBezTo>
                    <a:pt x="155" y="3000"/>
                    <a:pt x="322" y="3655"/>
                    <a:pt x="417" y="4382"/>
                  </a:cubicBezTo>
                  <a:cubicBezTo>
                    <a:pt x="762" y="4440"/>
                    <a:pt x="1111" y="4469"/>
                    <a:pt x="1461" y="4469"/>
                  </a:cubicBezTo>
                  <a:cubicBezTo>
                    <a:pt x="3165" y="4469"/>
                    <a:pt x="4892" y="3795"/>
                    <a:pt x="6275" y="2679"/>
                  </a:cubicBezTo>
                  <a:cubicBezTo>
                    <a:pt x="6346" y="1750"/>
                    <a:pt x="6108" y="786"/>
                    <a:pt x="5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6763025" y="3154200"/>
              <a:ext cx="148275" cy="110725"/>
            </a:xfrm>
            <a:custGeom>
              <a:avLst/>
              <a:gdLst/>
              <a:ahLst/>
              <a:cxnLst/>
              <a:rect l="l" t="t" r="r" b="b"/>
              <a:pathLst>
                <a:path w="5931" h="4429" extrusionOk="0">
                  <a:moveTo>
                    <a:pt x="4432" y="0"/>
                  </a:moveTo>
                  <a:cubicBezTo>
                    <a:pt x="4338" y="0"/>
                    <a:pt x="4245" y="13"/>
                    <a:pt x="4156" y="32"/>
                  </a:cubicBezTo>
                  <a:cubicBezTo>
                    <a:pt x="3382" y="103"/>
                    <a:pt x="2608" y="187"/>
                    <a:pt x="1906" y="270"/>
                  </a:cubicBezTo>
                  <a:cubicBezTo>
                    <a:pt x="1863" y="266"/>
                    <a:pt x="1820" y="264"/>
                    <a:pt x="1777" y="264"/>
                  </a:cubicBezTo>
                  <a:cubicBezTo>
                    <a:pt x="1269" y="264"/>
                    <a:pt x="750" y="519"/>
                    <a:pt x="453" y="925"/>
                  </a:cubicBezTo>
                  <a:cubicBezTo>
                    <a:pt x="120" y="1377"/>
                    <a:pt x="1" y="1889"/>
                    <a:pt x="299" y="2425"/>
                  </a:cubicBezTo>
                  <a:cubicBezTo>
                    <a:pt x="537" y="2365"/>
                    <a:pt x="930" y="2389"/>
                    <a:pt x="1168" y="2365"/>
                  </a:cubicBezTo>
                  <a:cubicBezTo>
                    <a:pt x="1251" y="2699"/>
                    <a:pt x="1192" y="2877"/>
                    <a:pt x="1168" y="3199"/>
                  </a:cubicBezTo>
                  <a:cubicBezTo>
                    <a:pt x="1132" y="3544"/>
                    <a:pt x="1168" y="3901"/>
                    <a:pt x="1370" y="4175"/>
                  </a:cubicBezTo>
                  <a:cubicBezTo>
                    <a:pt x="1483" y="4307"/>
                    <a:pt x="1668" y="4386"/>
                    <a:pt x="1852" y="4386"/>
                  </a:cubicBezTo>
                  <a:cubicBezTo>
                    <a:pt x="2017" y="4386"/>
                    <a:pt x="2180" y="4322"/>
                    <a:pt x="2287" y="4175"/>
                  </a:cubicBezTo>
                  <a:cubicBezTo>
                    <a:pt x="2429" y="4345"/>
                    <a:pt x="2646" y="4429"/>
                    <a:pt x="2881" y="4429"/>
                  </a:cubicBezTo>
                  <a:cubicBezTo>
                    <a:pt x="3158" y="4429"/>
                    <a:pt x="3460" y="4312"/>
                    <a:pt x="3692" y="4080"/>
                  </a:cubicBezTo>
                  <a:cubicBezTo>
                    <a:pt x="3825" y="4189"/>
                    <a:pt x="3999" y="4247"/>
                    <a:pt x="4170" y="4247"/>
                  </a:cubicBezTo>
                  <a:cubicBezTo>
                    <a:pt x="4260" y="4247"/>
                    <a:pt x="4348" y="4232"/>
                    <a:pt x="4430" y="4199"/>
                  </a:cubicBezTo>
                  <a:cubicBezTo>
                    <a:pt x="4668" y="4104"/>
                    <a:pt x="4847" y="3889"/>
                    <a:pt x="5025" y="3663"/>
                  </a:cubicBezTo>
                  <a:cubicBezTo>
                    <a:pt x="5514" y="3592"/>
                    <a:pt x="5835" y="3080"/>
                    <a:pt x="5883" y="2592"/>
                  </a:cubicBezTo>
                  <a:cubicBezTo>
                    <a:pt x="5930" y="2103"/>
                    <a:pt x="5752" y="1627"/>
                    <a:pt x="5585" y="1163"/>
                  </a:cubicBezTo>
                  <a:cubicBezTo>
                    <a:pt x="5406" y="687"/>
                    <a:pt x="5168" y="151"/>
                    <a:pt x="4680" y="32"/>
                  </a:cubicBezTo>
                  <a:cubicBezTo>
                    <a:pt x="4597" y="10"/>
                    <a:pt x="4514" y="0"/>
                    <a:pt x="4432" y="0"/>
                  </a:cubicBezTo>
                  <a:close/>
                </a:path>
              </a:pathLst>
            </a:custGeom>
            <a:solidFill>
              <a:srgbClr val="AD8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46"/>
          <p:cNvGrpSpPr/>
          <p:nvPr/>
        </p:nvGrpSpPr>
        <p:grpSpPr>
          <a:xfrm>
            <a:off x="3649966" y="3591498"/>
            <a:ext cx="1843707" cy="1636205"/>
            <a:chOff x="3649966" y="3591498"/>
            <a:chExt cx="1843707" cy="1636205"/>
          </a:xfrm>
        </p:grpSpPr>
        <p:sp>
          <p:nvSpPr>
            <p:cNvPr id="820" name="Google Shape;820;p46"/>
            <p:cNvSpPr/>
            <p:nvPr/>
          </p:nvSpPr>
          <p:spPr>
            <a:xfrm rot="-126749" flipH="1">
              <a:off x="3678835" y="3651863"/>
              <a:ext cx="269850" cy="1571400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6"/>
            <p:cNvSpPr/>
            <p:nvPr/>
          </p:nvSpPr>
          <p:spPr>
            <a:xfrm rot="-126749" flipH="1">
              <a:off x="5194954" y="3595937"/>
              <a:ext cx="269850" cy="1571400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" name="Google Shape;823;p46"/>
          <p:cNvSpPr txBox="1">
            <a:spLocks noGrp="1"/>
          </p:cNvSpPr>
          <p:nvPr>
            <p:ph type="title"/>
          </p:nvPr>
        </p:nvSpPr>
        <p:spPr>
          <a:xfrm>
            <a:off x="2241275" y="1589850"/>
            <a:ext cx="4661100" cy="841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49 383 447 Kč</a:t>
            </a:r>
            <a:endParaRPr dirty="0"/>
          </a:p>
        </p:txBody>
      </p:sp>
      <p:sp>
        <p:nvSpPr>
          <p:cNvPr id="824" name="Google Shape;824;p46"/>
          <p:cNvSpPr txBox="1">
            <a:spLocks noGrp="1"/>
          </p:cNvSpPr>
          <p:nvPr>
            <p:ph type="subTitle" idx="1"/>
          </p:nvPr>
        </p:nvSpPr>
        <p:spPr>
          <a:xfrm>
            <a:off x="2241450" y="2431650"/>
            <a:ext cx="4661100" cy="1122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zahájení: 9/2023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předpoklad dokončení: 330 dnů (8/2024)  </a:t>
            </a:r>
            <a:endParaRPr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D7718F-E7AB-4626-AA20-872233F3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3788"/>
            <a:ext cx="5440800" cy="645459"/>
          </a:xfrm>
        </p:spPr>
        <p:txBody>
          <a:bodyPr/>
          <a:lstStyle/>
          <a:p>
            <a:r>
              <a:rPr lang="cs-CZ" dirty="0"/>
              <a:t>Projekty ostatní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3BCA66EC-3976-42D6-B72C-668AAB2D5E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290705"/>
              </p:ext>
            </p:extLst>
          </p:nvPr>
        </p:nvGraphicFramePr>
        <p:xfrm>
          <a:off x="719138" y="793375"/>
          <a:ext cx="7705725" cy="398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7705731" imgH="4019584" progId="Excel.Sheet.12">
                  <p:embed/>
                </p:oleObj>
              </mc:Choice>
              <mc:Fallback>
                <p:oleObj name="Worksheet" r:id="rId3" imgW="7705731" imgH="4019584" progId="Excel.Sheet.12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3BCA66EC-3976-42D6-B72C-668AAB2D5E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9138" y="793375"/>
                        <a:ext cx="7705725" cy="39870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19890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>
          <a:extLst>
            <a:ext uri="{FF2B5EF4-FFF2-40B4-BE49-F238E27FC236}">
              <a16:creationId xmlns:a16="http://schemas.microsoft.com/office/drawing/2014/main" id="{721606B9-B854-0B24-A5D2-11F2C03EB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8">
            <a:extLst>
              <a:ext uri="{FF2B5EF4-FFF2-40B4-BE49-F238E27FC236}">
                <a16:creationId xmlns:a16="http://schemas.microsoft.com/office/drawing/2014/main" id="{63C47061-818A-1D91-BE09-A594F384FC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Zásadní změny oproti původnímu projektu </a:t>
            </a:r>
            <a:br>
              <a:rPr lang="cs-CZ" dirty="0"/>
            </a:br>
            <a:endParaRPr dirty="0"/>
          </a:p>
        </p:txBody>
      </p:sp>
      <p:sp>
        <p:nvSpPr>
          <p:cNvPr id="882" name="Google Shape;882;p48">
            <a:extLst>
              <a:ext uri="{FF2B5EF4-FFF2-40B4-BE49-F238E27FC236}">
                <a16:creationId xmlns:a16="http://schemas.microsoft.com/office/drawing/2014/main" id="{AE8D446F-6390-EF1E-A122-2172C2E01534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568000" y="2827075"/>
            <a:ext cx="27426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Venkovní výtah</a:t>
            </a:r>
            <a:endParaRPr dirty="0"/>
          </a:p>
        </p:txBody>
      </p:sp>
      <p:sp>
        <p:nvSpPr>
          <p:cNvPr id="883" name="Google Shape;883;p48">
            <a:extLst>
              <a:ext uri="{FF2B5EF4-FFF2-40B4-BE49-F238E27FC236}">
                <a16:creationId xmlns:a16="http://schemas.microsoft.com/office/drawing/2014/main" id="{E79B1D6B-6BEE-A229-4100-08ABC33E1E3B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4833399" y="2827075"/>
            <a:ext cx="378602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Zrušení příprav na půdní vestavbu</a:t>
            </a:r>
            <a:endParaRPr sz="2000" dirty="0"/>
          </a:p>
        </p:txBody>
      </p:sp>
      <p:sp>
        <p:nvSpPr>
          <p:cNvPr id="884" name="Google Shape;884;p48">
            <a:extLst>
              <a:ext uri="{FF2B5EF4-FFF2-40B4-BE49-F238E27FC236}">
                <a16:creationId xmlns:a16="http://schemas.microsoft.com/office/drawing/2014/main" id="{A6BE8A1C-1DF3-77B8-5001-AA6A8824969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833400" y="3436099"/>
            <a:ext cx="3859750" cy="16371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- </a:t>
            </a:r>
            <a:r>
              <a:rPr lang="cs-CZ" b="1" dirty="0"/>
              <a:t>statický posudek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- plánované využití je k poměru finančních nákladů nepřiměřené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cs-CZ" b="1" dirty="0">
              <a:sym typeface="Wingdings" panose="05000000000000000000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sym typeface="Wingdings" panose="05000000000000000000" pitchFamily="2" charset="2"/>
              </a:rPr>
              <a:t> možnost nástavby nad přístavbou – informace o konstrukci budovy – levnější řešení s větším prostorem využití</a:t>
            </a:r>
            <a:endParaRPr lang="cs-CZ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885" name="Google Shape;885;p48">
            <a:extLst>
              <a:ext uri="{FF2B5EF4-FFF2-40B4-BE49-F238E27FC236}">
                <a16:creationId xmlns:a16="http://schemas.microsoft.com/office/drawing/2014/main" id="{61A04F9C-3A88-6BA8-9B64-DFAA9D5F0D02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1568000" y="3436100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- </a:t>
            </a:r>
            <a:r>
              <a:rPr lang="cs-CZ" b="1" dirty="0"/>
              <a:t>požadavek uživatelů budovy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- statický posudek /ujištění – zásah do nosných konstrukcí</a:t>
            </a:r>
            <a:r>
              <a:rPr lang="cs-CZ" dirty="0"/>
              <a:t>/</a:t>
            </a:r>
            <a:endParaRPr dirty="0"/>
          </a:p>
        </p:txBody>
      </p:sp>
      <p:grpSp>
        <p:nvGrpSpPr>
          <p:cNvPr id="886" name="Google Shape;886;p48">
            <a:extLst>
              <a:ext uri="{FF2B5EF4-FFF2-40B4-BE49-F238E27FC236}">
                <a16:creationId xmlns:a16="http://schemas.microsoft.com/office/drawing/2014/main" id="{BBCAD977-2318-549A-55BC-7A9E7318F4F1}"/>
              </a:ext>
            </a:extLst>
          </p:cNvPr>
          <p:cNvGrpSpPr/>
          <p:nvPr/>
        </p:nvGrpSpPr>
        <p:grpSpPr>
          <a:xfrm>
            <a:off x="2095975" y="1383250"/>
            <a:ext cx="1681187" cy="1301414"/>
            <a:chOff x="2067325" y="1390325"/>
            <a:chExt cx="1681187" cy="1301414"/>
          </a:xfrm>
        </p:grpSpPr>
        <p:sp>
          <p:nvSpPr>
            <p:cNvPr id="887" name="Google Shape;887;p48">
              <a:extLst>
                <a:ext uri="{FF2B5EF4-FFF2-40B4-BE49-F238E27FC236}">
                  <a16:creationId xmlns:a16="http://schemas.microsoft.com/office/drawing/2014/main" id="{CFD1977E-EFB3-0D20-796D-22D26FA71DEC}"/>
                </a:ext>
              </a:extLst>
            </p:cNvPr>
            <p:cNvSpPr/>
            <p:nvPr/>
          </p:nvSpPr>
          <p:spPr>
            <a:xfrm>
              <a:off x="2648300" y="1415435"/>
              <a:ext cx="497017" cy="491049"/>
            </a:xfrm>
            <a:custGeom>
              <a:avLst/>
              <a:gdLst/>
              <a:ahLst/>
              <a:cxnLst/>
              <a:rect l="l" t="t" r="r" b="b"/>
              <a:pathLst>
                <a:path w="37077" h="18932" extrusionOk="0">
                  <a:moveTo>
                    <a:pt x="1" y="1"/>
                  </a:moveTo>
                  <a:lnTo>
                    <a:pt x="1" y="18932"/>
                  </a:lnTo>
                  <a:lnTo>
                    <a:pt x="37077" y="18932"/>
                  </a:lnTo>
                  <a:lnTo>
                    <a:pt x="370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8">
              <a:extLst>
                <a:ext uri="{FF2B5EF4-FFF2-40B4-BE49-F238E27FC236}">
                  <a16:creationId xmlns:a16="http://schemas.microsoft.com/office/drawing/2014/main" id="{111304B6-8545-F01E-1D72-C6FC8D5189F4}"/>
                </a:ext>
              </a:extLst>
            </p:cNvPr>
            <p:cNvSpPr/>
            <p:nvPr/>
          </p:nvSpPr>
          <p:spPr>
            <a:xfrm>
              <a:off x="2839960" y="1585223"/>
              <a:ext cx="113669" cy="146024"/>
            </a:xfrm>
            <a:custGeom>
              <a:avLst/>
              <a:gdLst/>
              <a:ahLst/>
              <a:cxnLst/>
              <a:rect l="l" t="t" r="r" b="b"/>
              <a:pathLst>
                <a:path w="2930" h="3764" extrusionOk="0">
                  <a:moveTo>
                    <a:pt x="0" y="1"/>
                  </a:moveTo>
                  <a:lnTo>
                    <a:pt x="0" y="3763"/>
                  </a:lnTo>
                  <a:lnTo>
                    <a:pt x="2929" y="3763"/>
                  </a:lnTo>
                  <a:lnTo>
                    <a:pt x="29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8">
              <a:extLst>
                <a:ext uri="{FF2B5EF4-FFF2-40B4-BE49-F238E27FC236}">
                  <a16:creationId xmlns:a16="http://schemas.microsoft.com/office/drawing/2014/main" id="{82A2CC80-E6BE-0715-8FC6-AA4497A6C663}"/>
                </a:ext>
              </a:extLst>
            </p:cNvPr>
            <p:cNvSpPr/>
            <p:nvPr/>
          </p:nvSpPr>
          <p:spPr>
            <a:xfrm>
              <a:off x="2241324" y="1905574"/>
              <a:ext cx="1310950" cy="734467"/>
            </a:xfrm>
            <a:custGeom>
              <a:avLst/>
              <a:gdLst/>
              <a:ahLst/>
              <a:cxnLst/>
              <a:rect l="l" t="t" r="r" b="b"/>
              <a:pathLst>
                <a:path w="37077" h="18932" extrusionOk="0">
                  <a:moveTo>
                    <a:pt x="1" y="1"/>
                  </a:moveTo>
                  <a:lnTo>
                    <a:pt x="1" y="18932"/>
                  </a:lnTo>
                  <a:lnTo>
                    <a:pt x="37077" y="18932"/>
                  </a:lnTo>
                  <a:lnTo>
                    <a:pt x="370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8">
              <a:extLst>
                <a:ext uri="{FF2B5EF4-FFF2-40B4-BE49-F238E27FC236}">
                  <a16:creationId xmlns:a16="http://schemas.microsoft.com/office/drawing/2014/main" id="{B7719AE3-6FCD-24C9-D94A-D95AEC3B2833}"/>
                </a:ext>
              </a:extLst>
            </p:cNvPr>
            <p:cNvSpPr/>
            <p:nvPr/>
          </p:nvSpPr>
          <p:spPr>
            <a:xfrm>
              <a:off x="2241339" y="1885711"/>
              <a:ext cx="1310922" cy="40696"/>
            </a:xfrm>
            <a:custGeom>
              <a:avLst/>
              <a:gdLst/>
              <a:ahLst/>
              <a:cxnLst/>
              <a:rect l="l" t="t" r="r" b="b"/>
              <a:pathLst>
                <a:path w="33791" h="1049" extrusionOk="0">
                  <a:moveTo>
                    <a:pt x="1" y="1"/>
                  </a:moveTo>
                  <a:lnTo>
                    <a:pt x="1" y="1048"/>
                  </a:lnTo>
                  <a:lnTo>
                    <a:pt x="33791" y="1048"/>
                  </a:lnTo>
                  <a:lnTo>
                    <a:pt x="337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8">
              <a:extLst>
                <a:ext uri="{FF2B5EF4-FFF2-40B4-BE49-F238E27FC236}">
                  <a16:creationId xmlns:a16="http://schemas.microsoft.com/office/drawing/2014/main" id="{5313ACC7-E45E-42C6-2E93-F0C34E2A65C0}"/>
                </a:ext>
              </a:extLst>
            </p:cNvPr>
            <p:cNvSpPr/>
            <p:nvPr/>
          </p:nvSpPr>
          <p:spPr>
            <a:xfrm>
              <a:off x="2241338" y="2261716"/>
              <a:ext cx="1310922" cy="40230"/>
            </a:xfrm>
            <a:custGeom>
              <a:avLst/>
              <a:gdLst/>
              <a:ahLst/>
              <a:cxnLst/>
              <a:rect l="l" t="t" r="r" b="b"/>
              <a:pathLst>
                <a:path w="33791" h="1037" extrusionOk="0">
                  <a:moveTo>
                    <a:pt x="0" y="0"/>
                  </a:moveTo>
                  <a:lnTo>
                    <a:pt x="0" y="1036"/>
                  </a:lnTo>
                  <a:lnTo>
                    <a:pt x="33790" y="1036"/>
                  </a:lnTo>
                  <a:lnTo>
                    <a:pt x="337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8">
              <a:extLst>
                <a:ext uri="{FF2B5EF4-FFF2-40B4-BE49-F238E27FC236}">
                  <a16:creationId xmlns:a16="http://schemas.microsoft.com/office/drawing/2014/main" id="{17D81DE3-7F94-F315-49BE-1C34E182B4F1}"/>
                </a:ext>
              </a:extLst>
            </p:cNvPr>
            <p:cNvSpPr/>
            <p:nvPr/>
          </p:nvSpPr>
          <p:spPr>
            <a:xfrm>
              <a:off x="2357284" y="2023823"/>
              <a:ext cx="113669" cy="146024"/>
            </a:xfrm>
            <a:custGeom>
              <a:avLst/>
              <a:gdLst/>
              <a:ahLst/>
              <a:cxnLst/>
              <a:rect l="l" t="t" r="r" b="b"/>
              <a:pathLst>
                <a:path w="2930" h="3764" extrusionOk="0">
                  <a:moveTo>
                    <a:pt x="0" y="1"/>
                  </a:moveTo>
                  <a:lnTo>
                    <a:pt x="0" y="3763"/>
                  </a:lnTo>
                  <a:lnTo>
                    <a:pt x="2929" y="3763"/>
                  </a:lnTo>
                  <a:lnTo>
                    <a:pt x="29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8">
              <a:extLst>
                <a:ext uri="{FF2B5EF4-FFF2-40B4-BE49-F238E27FC236}">
                  <a16:creationId xmlns:a16="http://schemas.microsoft.com/office/drawing/2014/main" id="{4BC3D431-DE73-DD32-D231-468EAD7D0832}"/>
                </a:ext>
              </a:extLst>
            </p:cNvPr>
            <p:cNvSpPr/>
            <p:nvPr/>
          </p:nvSpPr>
          <p:spPr>
            <a:xfrm>
              <a:off x="2606700" y="2023823"/>
              <a:ext cx="114135" cy="146024"/>
            </a:xfrm>
            <a:custGeom>
              <a:avLst/>
              <a:gdLst/>
              <a:ahLst/>
              <a:cxnLst/>
              <a:rect l="l" t="t" r="r" b="b"/>
              <a:pathLst>
                <a:path w="2942" h="3764" extrusionOk="0">
                  <a:moveTo>
                    <a:pt x="1" y="1"/>
                  </a:moveTo>
                  <a:lnTo>
                    <a:pt x="1" y="3763"/>
                  </a:lnTo>
                  <a:lnTo>
                    <a:pt x="2942" y="3763"/>
                  </a:lnTo>
                  <a:lnTo>
                    <a:pt x="29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8">
              <a:extLst>
                <a:ext uri="{FF2B5EF4-FFF2-40B4-BE49-F238E27FC236}">
                  <a16:creationId xmlns:a16="http://schemas.microsoft.com/office/drawing/2014/main" id="{74533586-2016-3A1F-55DA-2551844916C7}"/>
                </a:ext>
              </a:extLst>
            </p:cNvPr>
            <p:cNvSpPr/>
            <p:nvPr/>
          </p:nvSpPr>
          <p:spPr>
            <a:xfrm>
              <a:off x="2851073" y="2023823"/>
              <a:ext cx="113669" cy="146024"/>
            </a:xfrm>
            <a:custGeom>
              <a:avLst/>
              <a:gdLst/>
              <a:ahLst/>
              <a:cxnLst/>
              <a:rect l="l" t="t" r="r" b="b"/>
              <a:pathLst>
                <a:path w="2930" h="3764" extrusionOk="0">
                  <a:moveTo>
                    <a:pt x="0" y="1"/>
                  </a:moveTo>
                  <a:lnTo>
                    <a:pt x="0" y="3763"/>
                  </a:lnTo>
                  <a:lnTo>
                    <a:pt x="2929" y="3763"/>
                  </a:lnTo>
                  <a:lnTo>
                    <a:pt x="29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8">
              <a:extLst>
                <a:ext uri="{FF2B5EF4-FFF2-40B4-BE49-F238E27FC236}">
                  <a16:creationId xmlns:a16="http://schemas.microsoft.com/office/drawing/2014/main" id="{8D4AB59F-F399-9F98-94C7-BB94F0A7C53F}"/>
                </a:ext>
              </a:extLst>
            </p:cNvPr>
            <p:cNvSpPr/>
            <p:nvPr/>
          </p:nvSpPr>
          <p:spPr>
            <a:xfrm>
              <a:off x="3106968" y="2023823"/>
              <a:ext cx="113669" cy="146024"/>
            </a:xfrm>
            <a:custGeom>
              <a:avLst/>
              <a:gdLst/>
              <a:ahLst/>
              <a:cxnLst/>
              <a:rect l="l" t="t" r="r" b="b"/>
              <a:pathLst>
                <a:path w="2930" h="3764" extrusionOk="0">
                  <a:moveTo>
                    <a:pt x="0" y="1"/>
                  </a:moveTo>
                  <a:lnTo>
                    <a:pt x="0" y="3763"/>
                  </a:lnTo>
                  <a:lnTo>
                    <a:pt x="2929" y="3763"/>
                  </a:lnTo>
                  <a:lnTo>
                    <a:pt x="29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8">
              <a:extLst>
                <a:ext uri="{FF2B5EF4-FFF2-40B4-BE49-F238E27FC236}">
                  <a16:creationId xmlns:a16="http://schemas.microsoft.com/office/drawing/2014/main" id="{FE61504B-95D5-1D33-E559-88A271078F0C}"/>
                </a:ext>
              </a:extLst>
            </p:cNvPr>
            <p:cNvSpPr/>
            <p:nvPr/>
          </p:nvSpPr>
          <p:spPr>
            <a:xfrm>
              <a:off x="3363328" y="2023823"/>
              <a:ext cx="113669" cy="146024"/>
            </a:xfrm>
            <a:custGeom>
              <a:avLst/>
              <a:gdLst/>
              <a:ahLst/>
              <a:cxnLst/>
              <a:rect l="l" t="t" r="r" b="b"/>
              <a:pathLst>
                <a:path w="2930" h="3764" extrusionOk="0">
                  <a:moveTo>
                    <a:pt x="0" y="1"/>
                  </a:moveTo>
                  <a:lnTo>
                    <a:pt x="0" y="3763"/>
                  </a:lnTo>
                  <a:lnTo>
                    <a:pt x="2929" y="3763"/>
                  </a:lnTo>
                  <a:lnTo>
                    <a:pt x="29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8">
              <a:extLst>
                <a:ext uri="{FF2B5EF4-FFF2-40B4-BE49-F238E27FC236}">
                  <a16:creationId xmlns:a16="http://schemas.microsoft.com/office/drawing/2014/main" id="{055123C3-BDFF-5A22-B002-016123690E7C}"/>
                </a:ext>
              </a:extLst>
            </p:cNvPr>
            <p:cNvSpPr/>
            <p:nvPr/>
          </p:nvSpPr>
          <p:spPr>
            <a:xfrm>
              <a:off x="2357284" y="2384582"/>
              <a:ext cx="113669" cy="146451"/>
            </a:xfrm>
            <a:custGeom>
              <a:avLst/>
              <a:gdLst/>
              <a:ahLst/>
              <a:cxnLst/>
              <a:rect l="l" t="t" r="r" b="b"/>
              <a:pathLst>
                <a:path w="2930" h="3775" extrusionOk="0">
                  <a:moveTo>
                    <a:pt x="0" y="0"/>
                  </a:moveTo>
                  <a:lnTo>
                    <a:pt x="0" y="3775"/>
                  </a:lnTo>
                  <a:lnTo>
                    <a:pt x="2929" y="377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8">
              <a:extLst>
                <a:ext uri="{FF2B5EF4-FFF2-40B4-BE49-F238E27FC236}">
                  <a16:creationId xmlns:a16="http://schemas.microsoft.com/office/drawing/2014/main" id="{046DF512-A578-8BC7-1960-0436044C1DAB}"/>
                </a:ext>
              </a:extLst>
            </p:cNvPr>
            <p:cNvSpPr/>
            <p:nvPr/>
          </p:nvSpPr>
          <p:spPr>
            <a:xfrm>
              <a:off x="2606700" y="2384582"/>
              <a:ext cx="114135" cy="146451"/>
            </a:xfrm>
            <a:custGeom>
              <a:avLst/>
              <a:gdLst/>
              <a:ahLst/>
              <a:cxnLst/>
              <a:rect l="l" t="t" r="r" b="b"/>
              <a:pathLst>
                <a:path w="2942" h="3775" extrusionOk="0">
                  <a:moveTo>
                    <a:pt x="1" y="0"/>
                  </a:moveTo>
                  <a:lnTo>
                    <a:pt x="1" y="3775"/>
                  </a:lnTo>
                  <a:lnTo>
                    <a:pt x="2942" y="3775"/>
                  </a:lnTo>
                  <a:lnTo>
                    <a:pt x="29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8">
              <a:extLst>
                <a:ext uri="{FF2B5EF4-FFF2-40B4-BE49-F238E27FC236}">
                  <a16:creationId xmlns:a16="http://schemas.microsoft.com/office/drawing/2014/main" id="{8D7C5154-39F5-9314-545A-61F3799B10B2}"/>
                </a:ext>
              </a:extLst>
            </p:cNvPr>
            <p:cNvSpPr/>
            <p:nvPr/>
          </p:nvSpPr>
          <p:spPr>
            <a:xfrm>
              <a:off x="2764210" y="2384582"/>
              <a:ext cx="288751" cy="255465"/>
            </a:xfrm>
            <a:custGeom>
              <a:avLst/>
              <a:gdLst/>
              <a:ahLst/>
              <a:cxnLst/>
              <a:rect l="l" t="t" r="r" b="b"/>
              <a:pathLst>
                <a:path w="7443" h="6585" extrusionOk="0">
                  <a:moveTo>
                    <a:pt x="1" y="0"/>
                  </a:moveTo>
                  <a:lnTo>
                    <a:pt x="1" y="6585"/>
                  </a:lnTo>
                  <a:lnTo>
                    <a:pt x="7442" y="6585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8">
              <a:extLst>
                <a:ext uri="{FF2B5EF4-FFF2-40B4-BE49-F238E27FC236}">
                  <a16:creationId xmlns:a16="http://schemas.microsoft.com/office/drawing/2014/main" id="{333B37B6-F919-5127-E75A-F709EE0E912B}"/>
                </a:ext>
              </a:extLst>
            </p:cNvPr>
            <p:cNvSpPr/>
            <p:nvPr/>
          </p:nvSpPr>
          <p:spPr>
            <a:xfrm>
              <a:off x="3106968" y="2384582"/>
              <a:ext cx="113669" cy="146451"/>
            </a:xfrm>
            <a:custGeom>
              <a:avLst/>
              <a:gdLst/>
              <a:ahLst/>
              <a:cxnLst/>
              <a:rect l="l" t="t" r="r" b="b"/>
              <a:pathLst>
                <a:path w="2930" h="3775" extrusionOk="0">
                  <a:moveTo>
                    <a:pt x="0" y="0"/>
                  </a:moveTo>
                  <a:lnTo>
                    <a:pt x="0" y="3775"/>
                  </a:lnTo>
                  <a:lnTo>
                    <a:pt x="2929" y="377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8">
              <a:extLst>
                <a:ext uri="{FF2B5EF4-FFF2-40B4-BE49-F238E27FC236}">
                  <a16:creationId xmlns:a16="http://schemas.microsoft.com/office/drawing/2014/main" id="{3A64157F-5437-CA9C-A902-4EF2CCF730F4}"/>
                </a:ext>
              </a:extLst>
            </p:cNvPr>
            <p:cNvSpPr/>
            <p:nvPr/>
          </p:nvSpPr>
          <p:spPr>
            <a:xfrm>
              <a:off x="3363328" y="2384582"/>
              <a:ext cx="113669" cy="146451"/>
            </a:xfrm>
            <a:custGeom>
              <a:avLst/>
              <a:gdLst/>
              <a:ahLst/>
              <a:cxnLst/>
              <a:rect l="l" t="t" r="r" b="b"/>
              <a:pathLst>
                <a:path w="2930" h="3775" extrusionOk="0">
                  <a:moveTo>
                    <a:pt x="0" y="0"/>
                  </a:moveTo>
                  <a:lnTo>
                    <a:pt x="0" y="3775"/>
                  </a:lnTo>
                  <a:lnTo>
                    <a:pt x="2929" y="377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8">
              <a:extLst>
                <a:ext uri="{FF2B5EF4-FFF2-40B4-BE49-F238E27FC236}">
                  <a16:creationId xmlns:a16="http://schemas.microsoft.com/office/drawing/2014/main" id="{5426BA1A-303E-BF23-3EF1-8F8249B66B03}"/>
                </a:ext>
              </a:extLst>
            </p:cNvPr>
            <p:cNvSpPr/>
            <p:nvPr/>
          </p:nvSpPr>
          <p:spPr>
            <a:xfrm>
              <a:off x="2067325" y="2640039"/>
              <a:ext cx="1681187" cy="51700"/>
            </a:xfrm>
            <a:custGeom>
              <a:avLst/>
              <a:gdLst/>
              <a:ahLst/>
              <a:cxnLst/>
              <a:rect l="l" t="t" r="r" b="b"/>
              <a:pathLst>
                <a:path w="33791" h="1037" extrusionOk="0">
                  <a:moveTo>
                    <a:pt x="0" y="0"/>
                  </a:moveTo>
                  <a:lnTo>
                    <a:pt x="0" y="1036"/>
                  </a:lnTo>
                  <a:lnTo>
                    <a:pt x="33790" y="1036"/>
                  </a:lnTo>
                  <a:lnTo>
                    <a:pt x="337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8">
              <a:extLst>
                <a:ext uri="{FF2B5EF4-FFF2-40B4-BE49-F238E27FC236}">
                  <a16:creationId xmlns:a16="http://schemas.microsoft.com/office/drawing/2014/main" id="{1FFB9388-4879-5CA2-24B1-9E8C4A8AC7AB}"/>
                </a:ext>
              </a:extLst>
            </p:cNvPr>
            <p:cNvSpPr/>
            <p:nvPr/>
          </p:nvSpPr>
          <p:spPr>
            <a:xfrm>
              <a:off x="2648288" y="1390325"/>
              <a:ext cx="497066" cy="40224"/>
            </a:xfrm>
            <a:custGeom>
              <a:avLst/>
              <a:gdLst/>
              <a:ahLst/>
              <a:cxnLst/>
              <a:rect l="l" t="t" r="r" b="b"/>
              <a:pathLst>
                <a:path w="33791" h="1049" extrusionOk="0">
                  <a:moveTo>
                    <a:pt x="1" y="1"/>
                  </a:moveTo>
                  <a:lnTo>
                    <a:pt x="1" y="1048"/>
                  </a:lnTo>
                  <a:lnTo>
                    <a:pt x="33791" y="1048"/>
                  </a:lnTo>
                  <a:lnTo>
                    <a:pt x="337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" name="Google Shape;904;p48">
            <a:extLst>
              <a:ext uri="{FF2B5EF4-FFF2-40B4-BE49-F238E27FC236}">
                <a16:creationId xmlns:a16="http://schemas.microsoft.com/office/drawing/2014/main" id="{7CFBEB57-1D5B-5EAC-590D-D6205E50EFA6}"/>
              </a:ext>
            </a:extLst>
          </p:cNvPr>
          <p:cNvGrpSpPr/>
          <p:nvPr/>
        </p:nvGrpSpPr>
        <p:grpSpPr>
          <a:xfrm>
            <a:off x="5531277" y="1323313"/>
            <a:ext cx="1346860" cy="1421282"/>
            <a:chOff x="2316875" y="1100175"/>
            <a:chExt cx="1509256" cy="1592651"/>
          </a:xfrm>
        </p:grpSpPr>
        <p:sp>
          <p:nvSpPr>
            <p:cNvPr id="905" name="Google Shape;905;p48">
              <a:extLst>
                <a:ext uri="{FF2B5EF4-FFF2-40B4-BE49-F238E27FC236}">
                  <a16:creationId xmlns:a16="http://schemas.microsoft.com/office/drawing/2014/main" id="{70A1ACA5-3758-7C26-50FA-00AA61C96C5A}"/>
                </a:ext>
              </a:extLst>
            </p:cNvPr>
            <p:cNvSpPr/>
            <p:nvPr/>
          </p:nvSpPr>
          <p:spPr>
            <a:xfrm>
              <a:off x="2701314" y="1100175"/>
              <a:ext cx="363797" cy="1592651"/>
            </a:xfrm>
            <a:custGeom>
              <a:avLst/>
              <a:gdLst/>
              <a:ahLst/>
              <a:cxnLst/>
              <a:rect l="l" t="t" r="r" b="b"/>
              <a:pathLst>
                <a:path w="11110" h="48638" extrusionOk="0">
                  <a:moveTo>
                    <a:pt x="3477" y="275"/>
                  </a:moveTo>
                  <a:lnTo>
                    <a:pt x="4370" y="358"/>
                  </a:lnTo>
                  <a:lnTo>
                    <a:pt x="4430" y="691"/>
                  </a:lnTo>
                  <a:cubicBezTo>
                    <a:pt x="4406" y="691"/>
                    <a:pt x="4394" y="703"/>
                    <a:pt x="4382" y="715"/>
                  </a:cubicBezTo>
                  <a:lnTo>
                    <a:pt x="3489" y="1608"/>
                  </a:lnTo>
                  <a:lnTo>
                    <a:pt x="3477" y="275"/>
                  </a:lnTo>
                  <a:close/>
                  <a:moveTo>
                    <a:pt x="4489" y="1049"/>
                  </a:moveTo>
                  <a:lnTo>
                    <a:pt x="4620" y="1787"/>
                  </a:lnTo>
                  <a:lnTo>
                    <a:pt x="3739" y="1787"/>
                  </a:lnTo>
                  <a:lnTo>
                    <a:pt x="4489" y="1049"/>
                  </a:lnTo>
                  <a:close/>
                  <a:moveTo>
                    <a:pt x="4311" y="2108"/>
                  </a:moveTo>
                  <a:lnTo>
                    <a:pt x="3501" y="2906"/>
                  </a:lnTo>
                  <a:lnTo>
                    <a:pt x="3489" y="2108"/>
                  </a:lnTo>
                  <a:close/>
                  <a:moveTo>
                    <a:pt x="4692" y="2132"/>
                  </a:moveTo>
                  <a:lnTo>
                    <a:pt x="4870" y="3120"/>
                  </a:lnTo>
                  <a:lnTo>
                    <a:pt x="3715" y="3120"/>
                  </a:lnTo>
                  <a:lnTo>
                    <a:pt x="4692" y="2132"/>
                  </a:lnTo>
                  <a:close/>
                  <a:moveTo>
                    <a:pt x="4525" y="3394"/>
                  </a:moveTo>
                  <a:lnTo>
                    <a:pt x="3513" y="4430"/>
                  </a:lnTo>
                  <a:lnTo>
                    <a:pt x="3501" y="3394"/>
                  </a:lnTo>
                  <a:close/>
                  <a:moveTo>
                    <a:pt x="4918" y="3442"/>
                  </a:moveTo>
                  <a:lnTo>
                    <a:pt x="5120" y="4609"/>
                  </a:lnTo>
                  <a:lnTo>
                    <a:pt x="3751" y="4609"/>
                  </a:lnTo>
                  <a:lnTo>
                    <a:pt x="4918" y="3442"/>
                  </a:lnTo>
                  <a:close/>
                  <a:moveTo>
                    <a:pt x="4846" y="4906"/>
                  </a:moveTo>
                  <a:lnTo>
                    <a:pt x="3525" y="6204"/>
                  </a:lnTo>
                  <a:lnTo>
                    <a:pt x="3513" y="4906"/>
                  </a:lnTo>
                  <a:close/>
                  <a:moveTo>
                    <a:pt x="5204" y="4978"/>
                  </a:moveTo>
                  <a:lnTo>
                    <a:pt x="5454" y="6395"/>
                  </a:lnTo>
                  <a:lnTo>
                    <a:pt x="3787" y="6395"/>
                  </a:lnTo>
                  <a:lnTo>
                    <a:pt x="5204" y="4978"/>
                  </a:lnTo>
                  <a:close/>
                  <a:moveTo>
                    <a:pt x="5108" y="6668"/>
                  </a:moveTo>
                  <a:lnTo>
                    <a:pt x="3549" y="8228"/>
                  </a:lnTo>
                  <a:lnTo>
                    <a:pt x="3537" y="6668"/>
                  </a:lnTo>
                  <a:close/>
                  <a:moveTo>
                    <a:pt x="5513" y="6704"/>
                  </a:moveTo>
                  <a:lnTo>
                    <a:pt x="5823" y="8454"/>
                  </a:lnTo>
                  <a:lnTo>
                    <a:pt x="3739" y="8454"/>
                  </a:lnTo>
                  <a:lnTo>
                    <a:pt x="5513" y="6704"/>
                  </a:lnTo>
                  <a:close/>
                  <a:moveTo>
                    <a:pt x="5501" y="8740"/>
                  </a:moveTo>
                  <a:lnTo>
                    <a:pt x="5477" y="8776"/>
                  </a:lnTo>
                  <a:lnTo>
                    <a:pt x="3858" y="10395"/>
                  </a:lnTo>
                  <a:lnTo>
                    <a:pt x="3656" y="10597"/>
                  </a:lnTo>
                  <a:lnTo>
                    <a:pt x="3572" y="10669"/>
                  </a:lnTo>
                  <a:lnTo>
                    <a:pt x="3561" y="10538"/>
                  </a:lnTo>
                  <a:lnTo>
                    <a:pt x="3561" y="10121"/>
                  </a:lnTo>
                  <a:lnTo>
                    <a:pt x="3549" y="8776"/>
                  </a:lnTo>
                  <a:lnTo>
                    <a:pt x="3549" y="8740"/>
                  </a:lnTo>
                  <a:close/>
                  <a:moveTo>
                    <a:pt x="5882" y="8800"/>
                  </a:moveTo>
                  <a:lnTo>
                    <a:pt x="6061" y="9812"/>
                  </a:lnTo>
                  <a:lnTo>
                    <a:pt x="6132" y="10145"/>
                  </a:lnTo>
                  <a:lnTo>
                    <a:pt x="6275" y="10895"/>
                  </a:lnTo>
                  <a:lnTo>
                    <a:pt x="6275" y="10943"/>
                  </a:lnTo>
                  <a:lnTo>
                    <a:pt x="3739" y="10943"/>
                  </a:lnTo>
                  <a:lnTo>
                    <a:pt x="3858" y="10824"/>
                  </a:lnTo>
                  <a:lnTo>
                    <a:pt x="4072" y="10621"/>
                  </a:lnTo>
                  <a:lnTo>
                    <a:pt x="5882" y="8800"/>
                  </a:lnTo>
                  <a:close/>
                  <a:moveTo>
                    <a:pt x="5977" y="11240"/>
                  </a:moveTo>
                  <a:lnTo>
                    <a:pt x="5716" y="11490"/>
                  </a:lnTo>
                  <a:lnTo>
                    <a:pt x="3596" y="13622"/>
                  </a:lnTo>
                  <a:lnTo>
                    <a:pt x="3572" y="11490"/>
                  </a:lnTo>
                  <a:lnTo>
                    <a:pt x="3572" y="11240"/>
                  </a:lnTo>
                  <a:close/>
                  <a:moveTo>
                    <a:pt x="6287" y="11359"/>
                  </a:moveTo>
                  <a:lnTo>
                    <a:pt x="6287" y="11490"/>
                  </a:lnTo>
                  <a:lnTo>
                    <a:pt x="6358" y="13860"/>
                  </a:lnTo>
                  <a:lnTo>
                    <a:pt x="3763" y="13860"/>
                  </a:lnTo>
                  <a:lnTo>
                    <a:pt x="6287" y="11359"/>
                  </a:lnTo>
                  <a:close/>
                  <a:moveTo>
                    <a:pt x="6061" y="14157"/>
                  </a:moveTo>
                  <a:lnTo>
                    <a:pt x="3620" y="16598"/>
                  </a:lnTo>
                  <a:lnTo>
                    <a:pt x="3608" y="14157"/>
                  </a:lnTo>
                  <a:close/>
                  <a:moveTo>
                    <a:pt x="6370" y="14265"/>
                  </a:moveTo>
                  <a:lnTo>
                    <a:pt x="6454" y="16777"/>
                  </a:lnTo>
                  <a:lnTo>
                    <a:pt x="3858" y="16777"/>
                  </a:lnTo>
                  <a:lnTo>
                    <a:pt x="6370" y="14265"/>
                  </a:lnTo>
                  <a:close/>
                  <a:moveTo>
                    <a:pt x="6216" y="17074"/>
                  </a:moveTo>
                  <a:lnTo>
                    <a:pt x="3656" y="19646"/>
                  </a:lnTo>
                  <a:lnTo>
                    <a:pt x="3620" y="17074"/>
                  </a:lnTo>
                  <a:close/>
                  <a:moveTo>
                    <a:pt x="6466" y="17241"/>
                  </a:moveTo>
                  <a:lnTo>
                    <a:pt x="6549" y="19872"/>
                  </a:lnTo>
                  <a:lnTo>
                    <a:pt x="3846" y="19872"/>
                  </a:lnTo>
                  <a:lnTo>
                    <a:pt x="6466" y="17241"/>
                  </a:lnTo>
                  <a:close/>
                  <a:moveTo>
                    <a:pt x="6287" y="20170"/>
                  </a:moveTo>
                  <a:lnTo>
                    <a:pt x="3680" y="22778"/>
                  </a:lnTo>
                  <a:lnTo>
                    <a:pt x="3656" y="20170"/>
                  </a:lnTo>
                  <a:close/>
                  <a:moveTo>
                    <a:pt x="6573" y="20325"/>
                  </a:moveTo>
                  <a:lnTo>
                    <a:pt x="6656" y="23016"/>
                  </a:lnTo>
                  <a:lnTo>
                    <a:pt x="3870" y="23016"/>
                  </a:lnTo>
                  <a:lnTo>
                    <a:pt x="6573" y="20325"/>
                  </a:lnTo>
                  <a:close/>
                  <a:moveTo>
                    <a:pt x="6370" y="23313"/>
                  </a:moveTo>
                  <a:lnTo>
                    <a:pt x="3715" y="25992"/>
                  </a:lnTo>
                  <a:lnTo>
                    <a:pt x="3680" y="23313"/>
                  </a:lnTo>
                  <a:close/>
                  <a:moveTo>
                    <a:pt x="6656" y="23456"/>
                  </a:moveTo>
                  <a:lnTo>
                    <a:pt x="6739" y="26218"/>
                  </a:lnTo>
                  <a:lnTo>
                    <a:pt x="3906" y="26218"/>
                  </a:lnTo>
                  <a:lnTo>
                    <a:pt x="6656" y="23456"/>
                  </a:lnTo>
                  <a:close/>
                  <a:moveTo>
                    <a:pt x="6489" y="26516"/>
                  </a:moveTo>
                  <a:lnTo>
                    <a:pt x="3727" y="29278"/>
                  </a:lnTo>
                  <a:lnTo>
                    <a:pt x="3715" y="26516"/>
                  </a:lnTo>
                  <a:close/>
                  <a:moveTo>
                    <a:pt x="6763" y="26659"/>
                  </a:moveTo>
                  <a:lnTo>
                    <a:pt x="6847" y="29493"/>
                  </a:lnTo>
                  <a:lnTo>
                    <a:pt x="3930" y="29493"/>
                  </a:lnTo>
                  <a:lnTo>
                    <a:pt x="6763" y="26659"/>
                  </a:lnTo>
                  <a:close/>
                  <a:moveTo>
                    <a:pt x="6644" y="29790"/>
                  </a:moveTo>
                  <a:lnTo>
                    <a:pt x="3775" y="32672"/>
                  </a:lnTo>
                  <a:lnTo>
                    <a:pt x="3739" y="29790"/>
                  </a:lnTo>
                  <a:close/>
                  <a:moveTo>
                    <a:pt x="6870" y="29993"/>
                  </a:moveTo>
                  <a:lnTo>
                    <a:pt x="6954" y="32862"/>
                  </a:lnTo>
                  <a:lnTo>
                    <a:pt x="3989" y="32862"/>
                  </a:lnTo>
                  <a:lnTo>
                    <a:pt x="6870" y="29993"/>
                  </a:lnTo>
                  <a:close/>
                  <a:moveTo>
                    <a:pt x="6751" y="33160"/>
                  </a:moveTo>
                  <a:lnTo>
                    <a:pt x="3799" y="36124"/>
                  </a:lnTo>
                  <a:lnTo>
                    <a:pt x="3775" y="33160"/>
                  </a:lnTo>
                  <a:close/>
                  <a:moveTo>
                    <a:pt x="6966" y="33362"/>
                  </a:moveTo>
                  <a:lnTo>
                    <a:pt x="7061" y="36303"/>
                  </a:lnTo>
                  <a:lnTo>
                    <a:pt x="4025" y="36303"/>
                  </a:lnTo>
                  <a:lnTo>
                    <a:pt x="6966" y="33362"/>
                  </a:lnTo>
                  <a:close/>
                  <a:moveTo>
                    <a:pt x="6835" y="36601"/>
                  </a:moveTo>
                  <a:lnTo>
                    <a:pt x="3834" y="39625"/>
                  </a:lnTo>
                  <a:lnTo>
                    <a:pt x="3799" y="36601"/>
                  </a:lnTo>
                  <a:close/>
                  <a:moveTo>
                    <a:pt x="7073" y="36791"/>
                  </a:moveTo>
                  <a:lnTo>
                    <a:pt x="7168" y="39815"/>
                  </a:lnTo>
                  <a:lnTo>
                    <a:pt x="4049" y="39815"/>
                  </a:lnTo>
                  <a:lnTo>
                    <a:pt x="7073" y="36791"/>
                  </a:lnTo>
                  <a:close/>
                  <a:moveTo>
                    <a:pt x="6894" y="40101"/>
                  </a:moveTo>
                  <a:lnTo>
                    <a:pt x="3858" y="43137"/>
                  </a:lnTo>
                  <a:lnTo>
                    <a:pt x="3834" y="40101"/>
                  </a:lnTo>
                  <a:close/>
                  <a:moveTo>
                    <a:pt x="7192" y="40232"/>
                  </a:moveTo>
                  <a:lnTo>
                    <a:pt x="7287" y="43363"/>
                  </a:lnTo>
                  <a:lnTo>
                    <a:pt x="4072" y="43363"/>
                  </a:lnTo>
                  <a:lnTo>
                    <a:pt x="7192" y="40232"/>
                  </a:lnTo>
                  <a:close/>
                  <a:moveTo>
                    <a:pt x="3310" y="1"/>
                  </a:moveTo>
                  <a:cubicBezTo>
                    <a:pt x="3263" y="1"/>
                    <a:pt x="3215" y="13"/>
                    <a:pt x="3191" y="49"/>
                  </a:cubicBezTo>
                  <a:cubicBezTo>
                    <a:pt x="3156" y="72"/>
                    <a:pt x="3144" y="120"/>
                    <a:pt x="3144" y="156"/>
                  </a:cubicBezTo>
                  <a:lnTo>
                    <a:pt x="3168" y="3251"/>
                  </a:lnTo>
                  <a:lnTo>
                    <a:pt x="3168" y="3323"/>
                  </a:lnTo>
                  <a:lnTo>
                    <a:pt x="3215" y="8514"/>
                  </a:lnTo>
                  <a:lnTo>
                    <a:pt x="3215" y="8573"/>
                  </a:lnTo>
                  <a:cubicBezTo>
                    <a:pt x="3203" y="8609"/>
                    <a:pt x="3203" y="8645"/>
                    <a:pt x="3215" y="8692"/>
                  </a:cubicBezTo>
                  <a:lnTo>
                    <a:pt x="3215" y="8800"/>
                  </a:lnTo>
                  <a:lnTo>
                    <a:pt x="3227" y="9871"/>
                  </a:lnTo>
                  <a:lnTo>
                    <a:pt x="3227" y="10288"/>
                  </a:lnTo>
                  <a:lnTo>
                    <a:pt x="3251" y="11002"/>
                  </a:lnTo>
                  <a:cubicBezTo>
                    <a:pt x="3203" y="11050"/>
                    <a:pt x="3191" y="11109"/>
                    <a:pt x="3215" y="11169"/>
                  </a:cubicBezTo>
                  <a:cubicBezTo>
                    <a:pt x="3215" y="11181"/>
                    <a:pt x="3227" y="11193"/>
                    <a:pt x="3251" y="11205"/>
                  </a:cubicBezTo>
                  <a:lnTo>
                    <a:pt x="3251" y="11228"/>
                  </a:lnTo>
                  <a:lnTo>
                    <a:pt x="3251" y="11502"/>
                  </a:lnTo>
                  <a:lnTo>
                    <a:pt x="3263" y="13931"/>
                  </a:lnTo>
                  <a:cubicBezTo>
                    <a:pt x="3227" y="13979"/>
                    <a:pt x="3215" y="14026"/>
                    <a:pt x="3251" y="14086"/>
                  </a:cubicBezTo>
                  <a:cubicBezTo>
                    <a:pt x="3251" y="14098"/>
                    <a:pt x="3263" y="14110"/>
                    <a:pt x="3263" y="14110"/>
                  </a:cubicBezTo>
                  <a:lnTo>
                    <a:pt x="3322" y="19956"/>
                  </a:lnTo>
                  <a:cubicBezTo>
                    <a:pt x="3287" y="20003"/>
                    <a:pt x="3287" y="20051"/>
                    <a:pt x="3310" y="20099"/>
                  </a:cubicBezTo>
                  <a:cubicBezTo>
                    <a:pt x="3310" y="20111"/>
                    <a:pt x="3322" y="20111"/>
                    <a:pt x="3322" y="20111"/>
                  </a:cubicBezTo>
                  <a:lnTo>
                    <a:pt x="3346" y="23087"/>
                  </a:lnTo>
                  <a:cubicBezTo>
                    <a:pt x="3322" y="23135"/>
                    <a:pt x="3322" y="23170"/>
                    <a:pt x="3334" y="23230"/>
                  </a:cubicBezTo>
                  <a:cubicBezTo>
                    <a:pt x="3334" y="23254"/>
                    <a:pt x="3346" y="23254"/>
                    <a:pt x="3346" y="23266"/>
                  </a:cubicBezTo>
                  <a:lnTo>
                    <a:pt x="3382" y="26314"/>
                  </a:lnTo>
                  <a:cubicBezTo>
                    <a:pt x="3370" y="26361"/>
                    <a:pt x="3346" y="26409"/>
                    <a:pt x="3370" y="26445"/>
                  </a:cubicBezTo>
                  <a:cubicBezTo>
                    <a:pt x="3370" y="26445"/>
                    <a:pt x="3370" y="26468"/>
                    <a:pt x="3382" y="26468"/>
                  </a:cubicBezTo>
                  <a:lnTo>
                    <a:pt x="3406" y="29624"/>
                  </a:lnTo>
                  <a:cubicBezTo>
                    <a:pt x="3394" y="29647"/>
                    <a:pt x="3394" y="29695"/>
                    <a:pt x="3406" y="29743"/>
                  </a:cubicBezTo>
                  <a:lnTo>
                    <a:pt x="3525" y="43506"/>
                  </a:lnTo>
                  <a:lnTo>
                    <a:pt x="36" y="48412"/>
                  </a:lnTo>
                  <a:cubicBezTo>
                    <a:pt x="1" y="48459"/>
                    <a:pt x="1" y="48519"/>
                    <a:pt x="12" y="48566"/>
                  </a:cubicBezTo>
                  <a:cubicBezTo>
                    <a:pt x="48" y="48614"/>
                    <a:pt x="96" y="48638"/>
                    <a:pt x="155" y="48638"/>
                  </a:cubicBezTo>
                  <a:lnTo>
                    <a:pt x="10930" y="48638"/>
                  </a:lnTo>
                  <a:cubicBezTo>
                    <a:pt x="10990" y="48638"/>
                    <a:pt x="11026" y="48614"/>
                    <a:pt x="11061" y="48566"/>
                  </a:cubicBezTo>
                  <a:cubicBezTo>
                    <a:pt x="11109" y="48483"/>
                    <a:pt x="11109" y="48424"/>
                    <a:pt x="11073" y="48376"/>
                  </a:cubicBezTo>
                  <a:lnTo>
                    <a:pt x="10597" y="47709"/>
                  </a:lnTo>
                  <a:lnTo>
                    <a:pt x="7585" y="43482"/>
                  </a:lnTo>
                  <a:lnTo>
                    <a:pt x="7144" y="29683"/>
                  </a:lnTo>
                  <a:lnTo>
                    <a:pt x="7144" y="29612"/>
                  </a:lnTo>
                  <a:lnTo>
                    <a:pt x="6585" y="11490"/>
                  </a:lnTo>
                  <a:lnTo>
                    <a:pt x="6573" y="11193"/>
                  </a:lnTo>
                  <a:lnTo>
                    <a:pt x="6549" y="10883"/>
                  </a:lnTo>
                  <a:lnTo>
                    <a:pt x="6549" y="10871"/>
                  </a:lnTo>
                  <a:lnTo>
                    <a:pt x="6370" y="9919"/>
                  </a:lnTo>
                  <a:lnTo>
                    <a:pt x="6311" y="9574"/>
                  </a:lnTo>
                  <a:lnTo>
                    <a:pt x="6180" y="8800"/>
                  </a:lnTo>
                  <a:lnTo>
                    <a:pt x="6120" y="8502"/>
                  </a:lnTo>
                  <a:lnTo>
                    <a:pt x="4620" y="227"/>
                  </a:lnTo>
                  <a:cubicBezTo>
                    <a:pt x="4608" y="156"/>
                    <a:pt x="4561" y="108"/>
                    <a:pt x="4489" y="108"/>
                  </a:cubicBezTo>
                  <a:lnTo>
                    <a:pt x="33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8">
              <a:extLst>
                <a:ext uri="{FF2B5EF4-FFF2-40B4-BE49-F238E27FC236}">
                  <a16:creationId xmlns:a16="http://schemas.microsoft.com/office/drawing/2014/main" id="{C307A69B-607C-4072-77C6-4AFF30BE8901}"/>
                </a:ext>
              </a:extLst>
            </p:cNvPr>
            <p:cNvSpPr/>
            <p:nvPr/>
          </p:nvSpPr>
          <p:spPr>
            <a:xfrm>
              <a:off x="2490789" y="1378189"/>
              <a:ext cx="1335341" cy="99054"/>
            </a:xfrm>
            <a:custGeom>
              <a:avLst/>
              <a:gdLst/>
              <a:ahLst/>
              <a:cxnLst/>
              <a:rect l="l" t="t" r="r" b="b"/>
              <a:pathLst>
                <a:path w="40780" h="3025" extrusionOk="0">
                  <a:moveTo>
                    <a:pt x="2512" y="298"/>
                  </a:moveTo>
                  <a:lnTo>
                    <a:pt x="310" y="2500"/>
                  </a:lnTo>
                  <a:lnTo>
                    <a:pt x="345" y="298"/>
                  </a:lnTo>
                  <a:close/>
                  <a:moveTo>
                    <a:pt x="24706" y="298"/>
                  </a:moveTo>
                  <a:lnTo>
                    <a:pt x="22170" y="2619"/>
                  </a:lnTo>
                  <a:lnTo>
                    <a:pt x="19848" y="298"/>
                  </a:lnTo>
                  <a:close/>
                  <a:moveTo>
                    <a:pt x="7942" y="298"/>
                  </a:moveTo>
                  <a:lnTo>
                    <a:pt x="5453" y="2643"/>
                  </a:lnTo>
                  <a:lnTo>
                    <a:pt x="3036" y="298"/>
                  </a:lnTo>
                  <a:close/>
                  <a:moveTo>
                    <a:pt x="19276" y="298"/>
                  </a:moveTo>
                  <a:lnTo>
                    <a:pt x="16871" y="2643"/>
                  </a:lnTo>
                  <a:lnTo>
                    <a:pt x="14323" y="298"/>
                  </a:lnTo>
                  <a:close/>
                  <a:moveTo>
                    <a:pt x="35838" y="298"/>
                  </a:moveTo>
                  <a:lnTo>
                    <a:pt x="33492" y="2643"/>
                  </a:lnTo>
                  <a:lnTo>
                    <a:pt x="31052" y="298"/>
                  </a:lnTo>
                  <a:close/>
                  <a:moveTo>
                    <a:pt x="30444" y="298"/>
                  </a:moveTo>
                  <a:lnTo>
                    <a:pt x="27968" y="2679"/>
                  </a:lnTo>
                  <a:lnTo>
                    <a:pt x="25360" y="298"/>
                  </a:lnTo>
                  <a:close/>
                  <a:moveTo>
                    <a:pt x="2786" y="441"/>
                  </a:moveTo>
                  <a:lnTo>
                    <a:pt x="5108" y="2703"/>
                  </a:lnTo>
                  <a:lnTo>
                    <a:pt x="524" y="2703"/>
                  </a:lnTo>
                  <a:lnTo>
                    <a:pt x="2786" y="441"/>
                  </a:lnTo>
                  <a:close/>
                  <a:moveTo>
                    <a:pt x="13573" y="298"/>
                  </a:moveTo>
                  <a:lnTo>
                    <a:pt x="12764" y="1072"/>
                  </a:lnTo>
                  <a:lnTo>
                    <a:pt x="12502" y="1310"/>
                  </a:lnTo>
                  <a:lnTo>
                    <a:pt x="12561" y="1655"/>
                  </a:lnTo>
                  <a:lnTo>
                    <a:pt x="12823" y="1417"/>
                  </a:lnTo>
                  <a:lnTo>
                    <a:pt x="13954" y="357"/>
                  </a:lnTo>
                  <a:lnTo>
                    <a:pt x="16490" y="2703"/>
                  </a:lnTo>
                  <a:lnTo>
                    <a:pt x="11442" y="2703"/>
                  </a:lnTo>
                  <a:lnTo>
                    <a:pt x="11716" y="2453"/>
                  </a:lnTo>
                  <a:lnTo>
                    <a:pt x="11275" y="2453"/>
                  </a:lnTo>
                  <a:lnTo>
                    <a:pt x="11061" y="2643"/>
                  </a:lnTo>
                  <a:lnTo>
                    <a:pt x="10847" y="2453"/>
                  </a:lnTo>
                  <a:lnTo>
                    <a:pt x="10418" y="2453"/>
                  </a:lnTo>
                  <a:lnTo>
                    <a:pt x="10692" y="2703"/>
                  </a:lnTo>
                  <a:lnTo>
                    <a:pt x="5810" y="2703"/>
                  </a:lnTo>
                  <a:lnTo>
                    <a:pt x="8239" y="417"/>
                  </a:lnTo>
                  <a:lnTo>
                    <a:pt x="9692" y="1786"/>
                  </a:lnTo>
                  <a:lnTo>
                    <a:pt x="9990" y="2072"/>
                  </a:lnTo>
                  <a:lnTo>
                    <a:pt x="9990" y="1655"/>
                  </a:lnTo>
                  <a:lnTo>
                    <a:pt x="9692" y="1369"/>
                  </a:lnTo>
                  <a:lnTo>
                    <a:pt x="8549" y="298"/>
                  </a:lnTo>
                  <a:close/>
                  <a:moveTo>
                    <a:pt x="19562" y="429"/>
                  </a:moveTo>
                  <a:lnTo>
                    <a:pt x="21836" y="2703"/>
                  </a:lnTo>
                  <a:lnTo>
                    <a:pt x="17229" y="2703"/>
                  </a:lnTo>
                  <a:lnTo>
                    <a:pt x="19562" y="429"/>
                  </a:lnTo>
                  <a:close/>
                  <a:moveTo>
                    <a:pt x="25039" y="405"/>
                  </a:moveTo>
                  <a:lnTo>
                    <a:pt x="27563" y="2703"/>
                  </a:lnTo>
                  <a:lnTo>
                    <a:pt x="22503" y="2703"/>
                  </a:lnTo>
                  <a:lnTo>
                    <a:pt x="25039" y="405"/>
                  </a:lnTo>
                  <a:close/>
                  <a:moveTo>
                    <a:pt x="30754" y="417"/>
                  </a:moveTo>
                  <a:lnTo>
                    <a:pt x="33135" y="2703"/>
                  </a:lnTo>
                  <a:lnTo>
                    <a:pt x="28373" y="2703"/>
                  </a:lnTo>
                  <a:lnTo>
                    <a:pt x="30754" y="417"/>
                  </a:lnTo>
                  <a:close/>
                  <a:moveTo>
                    <a:pt x="36433" y="298"/>
                  </a:moveTo>
                  <a:lnTo>
                    <a:pt x="40124" y="2703"/>
                  </a:lnTo>
                  <a:lnTo>
                    <a:pt x="33862" y="2703"/>
                  </a:lnTo>
                  <a:lnTo>
                    <a:pt x="36279" y="298"/>
                  </a:lnTo>
                  <a:close/>
                  <a:moveTo>
                    <a:pt x="191" y="0"/>
                  </a:moveTo>
                  <a:cubicBezTo>
                    <a:pt x="119" y="0"/>
                    <a:pt x="48" y="60"/>
                    <a:pt x="48" y="143"/>
                  </a:cubicBezTo>
                  <a:lnTo>
                    <a:pt x="0" y="2858"/>
                  </a:lnTo>
                  <a:cubicBezTo>
                    <a:pt x="0" y="2893"/>
                    <a:pt x="12" y="2929"/>
                    <a:pt x="48" y="2965"/>
                  </a:cubicBezTo>
                  <a:cubicBezTo>
                    <a:pt x="84" y="2989"/>
                    <a:pt x="119" y="3000"/>
                    <a:pt x="155" y="3000"/>
                  </a:cubicBezTo>
                  <a:lnTo>
                    <a:pt x="10001" y="3000"/>
                  </a:lnTo>
                  <a:lnTo>
                    <a:pt x="10001" y="2750"/>
                  </a:lnTo>
                  <a:lnTo>
                    <a:pt x="12406" y="2750"/>
                  </a:lnTo>
                  <a:lnTo>
                    <a:pt x="12145" y="3000"/>
                  </a:lnTo>
                  <a:lnTo>
                    <a:pt x="12561" y="3000"/>
                  </a:lnTo>
                  <a:lnTo>
                    <a:pt x="12704" y="2869"/>
                  </a:lnTo>
                  <a:lnTo>
                    <a:pt x="12704" y="3000"/>
                  </a:lnTo>
                  <a:lnTo>
                    <a:pt x="27885" y="3000"/>
                  </a:lnTo>
                  <a:cubicBezTo>
                    <a:pt x="27897" y="3024"/>
                    <a:pt x="27920" y="3024"/>
                    <a:pt x="27956" y="3024"/>
                  </a:cubicBezTo>
                  <a:cubicBezTo>
                    <a:pt x="27980" y="3024"/>
                    <a:pt x="28004" y="3024"/>
                    <a:pt x="28027" y="3000"/>
                  </a:cubicBezTo>
                  <a:lnTo>
                    <a:pt x="40589" y="3000"/>
                  </a:lnTo>
                  <a:cubicBezTo>
                    <a:pt x="40660" y="3000"/>
                    <a:pt x="40708" y="2965"/>
                    <a:pt x="40743" y="2893"/>
                  </a:cubicBezTo>
                  <a:cubicBezTo>
                    <a:pt x="40779" y="2846"/>
                    <a:pt x="40755" y="2762"/>
                    <a:pt x="40696" y="2738"/>
                  </a:cubicBezTo>
                  <a:lnTo>
                    <a:pt x="36552" y="24"/>
                  </a:lnTo>
                  <a:cubicBezTo>
                    <a:pt x="36529" y="12"/>
                    <a:pt x="36493" y="0"/>
                    <a:pt x="364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8">
              <a:extLst>
                <a:ext uri="{FF2B5EF4-FFF2-40B4-BE49-F238E27FC236}">
                  <a16:creationId xmlns:a16="http://schemas.microsoft.com/office/drawing/2014/main" id="{F86ADFB9-BEE1-0535-9554-6DBD1A5299D0}"/>
                </a:ext>
              </a:extLst>
            </p:cNvPr>
            <p:cNvSpPr/>
            <p:nvPr/>
          </p:nvSpPr>
          <p:spPr>
            <a:xfrm>
              <a:off x="2820215" y="1440930"/>
              <a:ext cx="14473" cy="13687"/>
            </a:xfrm>
            <a:custGeom>
              <a:avLst/>
              <a:gdLst/>
              <a:ahLst/>
              <a:cxnLst/>
              <a:rect l="l" t="t" r="r" b="b"/>
              <a:pathLst>
                <a:path w="442" h="418" extrusionOk="0">
                  <a:moveTo>
                    <a:pt x="227" y="1"/>
                  </a:moveTo>
                  <a:lnTo>
                    <a:pt x="1" y="203"/>
                  </a:lnTo>
                  <a:lnTo>
                    <a:pt x="227" y="418"/>
                  </a:lnTo>
                  <a:lnTo>
                    <a:pt x="441" y="20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6D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8">
              <a:extLst>
                <a:ext uri="{FF2B5EF4-FFF2-40B4-BE49-F238E27FC236}">
                  <a16:creationId xmlns:a16="http://schemas.microsoft.com/office/drawing/2014/main" id="{CA8A7381-F2DB-FF2C-4534-362EFFF98D7F}"/>
                </a:ext>
              </a:extLst>
            </p:cNvPr>
            <p:cNvSpPr/>
            <p:nvPr/>
          </p:nvSpPr>
          <p:spPr>
            <a:xfrm>
              <a:off x="2494293" y="1101943"/>
              <a:ext cx="318150" cy="283670"/>
            </a:xfrm>
            <a:custGeom>
              <a:avLst/>
              <a:gdLst/>
              <a:ahLst/>
              <a:cxnLst/>
              <a:rect l="l" t="t" r="r" b="b"/>
              <a:pathLst>
                <a:path w="9716" h="8663" extrusionOk="0">
                  <a:moveTo>
                    <a:pt x="9634" y="0"/>
                  </a:moveTo>
                  <a:cubicBezTo>
                    <a:pt x="9615" y="0"/>
                    <a:pt x="9597" y="6"/>
                    <a:pt x="9585" y="18"/>
                  </a:cubicBezTo>
                  <a:lnTo>
                    <a:pt x="24" y="8519"/>
                  </a:lnTo>
                  <a:cubicBezTo>
                    <a:pt x="0" y="8555"/>
                    <a:pt x="0" y="8591"/>
                    <a:pt x="24" y="8627"/>
                  </a:cubicBezTo>
                  <a:cubicBezTo>
                    <a:pt x="48" y="8638"/>
                    <a:pt x="72" y="8662"/>
                    <a:pt x="84" y="8662"/>
                  </a:cubicBezTo>
                  <a:cubicBezTo>
                    <a:pt x="107" y="8662"/>
                    <a:pt x="119" y="8638"/>
                    <a:pt x="131" y="8627"/>
                  </a:cubicBezTo>
                  <a:lnTo>
                    <a:pt x="9692" y="126"/>
                  </a:lnTo>
                  <a:cubicBezTo>
                    <a:pt x="9716" y="102"/>
                    <a:pt x="9716" y="54"/>
                    <a:pt x="9692" y="18"/>
                  </a:cubicBezTo>
                  <a:cubicBezTo>
                    <a:pt x="9674" y="6"/>
                    <a:pt x="9653" y="0"/>
                    <a:pt x="96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8">
              <a:extLst>
                <a:ext uri="{FF2B5EF4-FFF2-40B4-BE49-F238E27FC236}">
                  <a16:creationId xmlns:a16="http://schemas.microsoft.com/office/drawing/2014/main" id="{555CA0D9-3527-7AC4-E553-E3E2FCCC32D0}"/>
                </a:ext>
              </a:extLst>
            </p:cNvPr>
            <p:cNvSpPr/>
            <p:nvPr/>
          </p:nvSpPr>
          <p:spPr>
            <a:xfrm>
              <a:off x="2845168" y="1105513"/>
              <a:ext cx="842562" cy="280101"/>
            </a:xfrm>
            <a:custGeom>
              <a:avLst/>
              <a:gdLst/>
              <a:ahLst/>
              <a:cxnLst/>
              <a:rect l="l" t="t" r="r" b="b"/>
              <a:pathLst>
                <a:path w="25731" h="8554" extrusionOk="0">
                  <a:moveTo>
                    <a:pt x="83" y="0"/>
                  </a:moveTo>
                  <a:cubicBezTo>
                    <a:pt x="56" y="0"/>
                    <a:pt x="31" y="16"/>
                    <a:pt x="13" y="52"/>
                  </a:cubicBezTo>
                  <a:cubicBezTo>
                    <a:pt x="1" y="76"/>
                    <a:pt x="13" y="124"/>
                    <a:pt x="60" y="136"/>
                  </a:cubicBezTo>
                  <a:lnTo>
                    <a:pt x="25611" y="8553"/>
                  </a:lnTo>
                  <a:lnTo>
                    <a:pt x="25647" y="8553"/>
                  </a:lnTo>
                  <a:cubicBezTo>
                    <a:pt x="25671" y="8553"/>
                    <a:pt x="25707" y="8518"/>
                    <a:pt x="25718" y="8494"/>
                  </a:cubicBezTo>
                  <a:cubicBezTo>
                    <a:pt x="25730" y="8458"/>
                    <a:pt x="25718" y="8410"/>
                    <a:pt x="25671" y="8398"/>
                  </a:cubicBezTo>
                  <a:lnTo>
                    <a:pt x="108" y="5"/>
                  </a:lnTo>
                  <a:cubicBezTo>
                    <a:pt x="100" y="2"/>
                    <a:pt x="91" y="0"/>
                    <a:pt x="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8">
              <a:extLst>
                <a:ext uri="{FF2B5EF4-FFF2-40B4-BE49-F238E27FC236}">
                  <a16:creationId xmlns:a16="http://schemas.microsoft.com/office/drawing/2014/main" id="{4EF0B411-1B82-7359-74D3-BB45C3048A31}"/>
                </a:ext>
              </a:extLst>
            </p:cNvPr>
            <p:cNvSpPr/>
            <p:nvPr/>
          </p:nvSpPr>
          <p:spPr>
            <a:xfrm>
              <a:off x="3532541" y="1613272"/>
              <a:ext cx="58515" cy="5851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1"/>
                  </a:moveTo>
                  <a:cubicBezTo>
                    <a:pt x="394" y="1"/>
                    <a:pt x="1" y="405"/>
                    <a:pt x="1" y="893"/>
                  </a:cubicBezTo>
                  <a:cubicBezTo>
                    <a:pt x="1" y="1394"/>
                    <a:pt x="394" y="1786"/>
                    <a:pt x="894" y="1786"/>
                  </a:cubicBezTo>
                  <a:cubicBezTo>
                    <a:pt x="1382" y="1786"/>
                    <a:pt x="1787" y="1394"/>
                    <a:pt x="1787" y="893"/>
                  </a:cubicBezTo>
                  <a:cubicBezTo>
                    <a:pt x="1787" y="405"/>
                    <a:pt x="1382" y="1"/>
                    <a:pt x="894" y="1"/>
                  </a:cubicBezTo>
                  <a:close/>
                </a:path>
              </a:pathLst>
            </a:custGeom>
            <a:solidFill>
              <a:srgbClr val="4F4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8">
              <a:extLst>
                <a:ext uri="{FF2B5EF4-FFF2-40B4-BE49-F238E27FC236}">
                  <a16:creationId xmlns:a16="http://schemas.microsoft.com/office/drawing/2014/main" id="{6A26918E-3891-C465-AA68-304C48D1431C}"/>
                </a:ext>
              </a:extLst>
            </p:cNvPr>
            <p:cNvSpPr/>
            <p:nvPr/>
          </p:nvSpPr>
          <p:spPr>
            <a:xfrm>
              <a:off x="3588307" y="1468240"/>
              <a:ext cx="16405" cy="183274"/>
            </a:xfrm>
            <a:custGeom>
              <a:avLst/>
              <a:gdLst/>
              <a:ahLst/>
              <a:cxnLst/>
              <a:rect l="l" t="t" r="r" b="b"/>
              <a:pathLst>
                <a:path w="501" h="5597" extrusionOk="0">
                  <a:moveTo>
                    <a:pt x="417" y="0"/>
                  </a:moveTo>
                  <a:cubicBezTo>
                    <a:pt x="381" y="0"/>
                    <a:pt x="346" y="36"/>
                    <a:pt x="346" y="72"/>
                  </a:cubicBezTo>
                  <a:lnTo>
                    <a:pt x="0" y="5525"/>
                  </a:lnTo>
                  <a:cubicBezTo>
                    <a:pt x="0" y="5549"/>
                    <a:pt x="36" y="5596"/>
                    <a:pt x="84" y="5596"/>
                  </a:cubicBezTo>
                  <a:cubicBezTo>
                    <a:pt x="107" y="5596"/>
                    <a:pt x="155" y="5573"/>
                    <a:pt x="155" y="5525"/>
                  </a:cubicBezTo>
                  <a:lnTo>
                    <a:pt x="500" y="72"/>
                  </a:lnTo>
                  <a:cubicBezTo>
                    <a:pt x="500" y="48"/>
                    <a:pt x="465" y="0"/>
                    <a:pt x="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8">
              <a:extLst>
                <a:ext uri="{FF2B5EF4-FFF2-40B4-BE49-F238E27FC236}">
                  <a16:creationId xmlns:a16="http://schemas.microsoft.com/office/drawing/2014/main" id="{1C85E2D8-905C-F1FE-4179-29AFE282FE85}"/>
                </a:ext>
              </a:extLst>
            </p:cNvPr>
            <p:cNvSpPr/>
            <p:nvPr/>
          </p:nvSpPr>
          <p:spPr>
            <a:xfrm>
              <a:off x="3507195" y="1467847"/>
              <a:ext cx="27735" cy="177412"/>
            </a:xfrm>
            <a:custGeom>
              <a:avLst/>
              <a:gdLst/>
              <a:ahLst/>
              <a:cxnLst/>
              <a:rect l="l" t="t" r="r" b="b"/>
              <a:pathLst>
                <a:path w="847" h="5418" extrusionOk="0">
                  <a:moveTo>
                    <a:pt x="60" y="0"/>
                  </a:moveTo>
                  <a:cubicBezTo>
                    <a:pt x="25" y="12"/>
                    <a:pt x="1" y="48"/>
                    <a:pt x="1" y="84"/>
                  </a:cubicBezTo>
                  <a:lnTo>
                    <a:pt x="691" y="5358"/>
                  </a:lnTo>
                  <a:cubicBezTo>
                    <a:pt x="691" y="5382"/>
                    <a:pt x="739" y="5418"/>
                    <a:pt x="775" y="5418"/>
                  </a:cubicBezTo>
                  <a:cubicBezTo>
                    <a:pt x="810" y="5406"/>
                    <a:pt x="846" y="5370"/>
                    <a:pt x="846" y="5323"/>
                  </a:cubicBezTo>
                  <a:lnTo>
                    <a:pt x="144" y="60"/>
                  </a:lnTo>
                  <a:cubicBezTo>
                    <a:pt x="132" y="24"/>
                    <a:pt x="96" y="0"/>
                    <a:pt x="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8">
              <a:extLst>
                <a:ext uri="{FF2B5EF4-FFF2-40B4-BE49-F238E27FC236}">
                  <a16:creationId xmlns:a16="http://schemas.microsoft.com/office/drawing/2014/main" id="{CA9D29F4-1F9B-5396-3A03-601E645F193F}"/>
                </a:ext>
              </a:extLst>
            </p:cNvPr>
            <p:cNvSpPr/>
            <p:nvPr/>
          </p:nvSpPr>
          <p:spPr>
            <a:xfrm>
              <a:off x="3520458" y="1668482"/>
              <a:ext cx="73709" cy="76198"/>
            </a:xfrm>
            <a:custGeom>
              <a:avLst/>
              <a:gdLst/>
              <a:ahLst/>
              <a:cxnLst/>
              <a:rect l="l" t="t" r="r" b="b"/>
              <a:pathLst>
                <a:path w="2251" h="2327" extrusionOk="0">
                  <a:moveTo>
                    <a:pt x="1528" y="1"/>
                  </a:moveTo>
                  <a:cubicBezTo>
                    <a:pt x="1504" y="1"/>
                    <a:pt x="1474" y="16"/>
                    <a:pt x="1465" y="53"/>
                  </a:cubicBezTo>
                  <a:cubicBezTo>
                    <a:pt x="1417" y="172"/>
                    <a:pt x="1453" y="446"/>
                    <a:pt x="1775" y="648"/>
                  </a:cubicBezTo>
                  <a:cubicBezTo>
                    <a:pt x="1941" y="743"/>
                    <a:pt x="2108" y="1136"/>
                    <a:pt x="2025" y="1505"/>
                  </a:cubicBezTo>
                  <a:cubicBezTo>
                    <a:pt x="1989" y="1755"/>
                    <a:pt x="1822" y="2077"/>
                    <a:pt x="1286" y="2148"/>
                  </a:cubicBezTo>
                  <a:cubicBezTo>
                    <a:pt x="1210" y="2159"/>
                    <a:pt x="1137" y="2164"/>
                    <a:pt x="1068" y="2164"/>
                  </a:cubicBezTo>
                  <a:cubicBezTo>
                    <a:pt x="828" y="2164"/>
                    <a:pt x="634" y="2099"/>
                    <a:pt x="477" y="1970"/>
                  </a:cubicBezTo>
                  <a:cubicBezTo>
                    <a:pt x="167" y="1696"/>
                    <a:pt x="155" y="1255"/>
                    <a:pt x="155" y="1255"/>
                  </a:cubicBezTo>
                  <a:cubicBezTo>
                    <a:pt x="155" y="1208"/>
                    <a:pt x="120" y="1184"/>
                    <a:pt x="84" y="1184"/>
                  </a:cubicBezTo>
                  <a:cubicBezTo>
                    <a:pt x="36" y="1184"/>
                    <a:pt x="1" y="1208"/>
                    <a:pt x="1" y="1255"/>
                  </a:cubicBezTo>
                  <a:cubicBezTo>
                    <a:pt x="1" y="1255"/>
                    <a:pt x="24" y="1779"/>
                    <a:pt x="382" y="2089"/>
                  </a:cubicBezTo>
                  <a:cubicBezTo>
                    <a:pt x="560" y="2255"/>
                    <a:pt x="798" y="2327"/>
                    <a:pt x="1060" y="2327"/>
                  </a:cubicBezTo>
                  <a:cubicBezTo>
                    <a:pt x="1144" y="2327"/>
                    <a:pt x="1215" y="2327"/>
                    <a:pt x="1298" y="2279"/>
                  </a:cubicBezTo>
                  <a:cubicBezTo>
                    <a:pt x="1941" y="2196"/>
                    <a:pt x="2120" y="1779"/>
                    <a:pt x="2168" y="1517"/>
                  </a:cubicBezTo>
                  <a:cubicBezTo>
                    <a:pt x="2251" y="1089"/>
                    <a:pt x="2060" y="624"/>
                    <a:pt x="1834" y="505"/>
                  </a:cubicBezTo>
                  <a:cubicBezTo>
                    <a:pt x="1525" y="350"/>
                    <a:pt x="1596" y="112"/>
                    <a:pt x="1596" y="89"/>
                  </a:cubicBezTo>
                  <a:cubicBezTo>
                    <a:pt x="1608" y="65"/>
                    <a:pt x="1596" y="17"/>
                    <a:pt x="1548" y="5"/>
                  </a:cubicBezTo>
                  <a:cubicBezTo>
                    <a:pt x="1543" y="2"/>
                    <a:pt x="1536" y="1"/>
                    <a:pt x="1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8">
              <a:extLst>
                <a:ext uri="{FF2B5EF4-FFF2-40B4-BE49-F238E27FC236}">
                  <a16:creationId xmlns:a16="http://schemas.microsoft.com/office/drawing/2014/main" id="{4466BEF4-0E7E-7BD6-E00C-35134E5AB761}"/>
                </a:ext>
              </a:extLst>
            </p:cNvPr>
            <p:cNvSpPr/>
            <p:nvPr/>
          </p:nvSpPr>
          <p:spPr>
            <a:xfrm>
              <a:off x="3506409" y="1741538"/>
              <a:ext cx="103376" cy="155211"/>
            </a:xfrm>
            <a:custGeom>
              <a:avLst/>
              <a:gdLst/>
              <a:ahLst/>
              <a:cxnLst/>
              <a:rect l="l" t="t" r="r" b="b"/>
              <a:pathLst>
                <a:path w="3157" h="4740" extrusionOk="0">
                  <a:moveTo>
                    <a:pt x="1596" y="1"/>
                  </a:moveTo>
                  <a:cubicBezTo>
                    <a:pt x="1573" y="1"/>
                    <a:pt x="1537" y="24"/>
                    <a:pt x="1525" y="48"/>
                  </a:cubicBezTo>
                  <a:cubicBezTo>
                    <a:pt x="822" y="2120"/>
                    <a:pt x="1" y="4585"/>
                    <a:pt x="1" y="4668"/>
                  </a:cubicBezTo>
                  <a:cubicBezTo>
                    <a:pt x="1" y="4692"/>
                    <a:pt x="37" y="4739"/>
                    <a:pt x="84" y="4739"/>
                  </a:cubicBezTo>
                  <a:cubicBezTo>
                    <a:pt x="108" y="4739"/>
                    <a:pt x="156" y="4727"/>
                    <a:pt x="180" y="4668"/>
                  </a:cubicBezTo>
                  <a:cubicBezTo>
                    <a:pt x="191" y="4549"/>
                    <a:pt x="1168" y="1656"/>
                    <a:pt x="1608" y="298"/>
                  </a:cubicBezTo>
                  <a:lnTo>
                    <a:pt x="3013" y="4632"/>
                  </a:lnTo>
                  <a:cubicBezTo>
                    <a:pt x="3023" y="4662"/>
                    <a:pt x="3041" y="4683"/>
                    <a:pt x="3073" y="4683"/>
                  </a:cubicBezTo>
                  <a:cubicBezTo>
                    <a:pt x="3080" y="4683"/>
                    <a:pt x="3088" y="4682"/>
                    <a:pt x="3097" y="4680"/>
                  </a:cubicBezTo>
                  <a:cubicBezTo>
                    <a:pt x="3132" y="4668"/>
                    <a:pt x="3156" y="4632"/>
                    <a:pt x="3144" y="4585"/>
                  </a:cubicBezTo>
                  <a:lnTo>
                    <a:pt x="1668" y="48"/>
                  </a:lnTo>
                  <a:cubicBezTo>
                    <a:pt x="1656" y="24"/>
                    <a:pt x="1620" y="1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8">
              <a:extLst>
                <a:ext uri="{FF2B5EF4-FFF2-40B4-BE49-F238E27FC236}">
                  <a16:creationId xmlns:a16="http://schemas.microsoft.com/office/drawing/2014/main" id="{82F478F0-1F87-A96D-B9D0-82A52FBC0D0F}"/>
                </a:ext>
              </a:extLst>
            </p:cNvPr>
            <p:cNvSpPr/>
            <p:nvPr/>
          </p:nvSpPr>
          <p:spPr>
            <a:xfrm>
              <a:off x="3507588" y="1892825"/>
              <a:ext cx="99840" cy="708012"/>
            </a:xfrm>
            <a:custGeom>
              <a:avLst/>
              <a:gdLst/>
              <a:ahLst/>
              <a:cxnLst/>
              <a:rect l="l" t="t" r="r" b="b"/>
              <a:pathLst>
                <a:path w="3049" h="21622" extrusionOk="0">
                  <a:moveTo>
                    <a:pt x="1" y="0"/>
                  </a:moveTo>
                  <a:lnTo>
                    <a:pt x="1" y="21622"/>
                  </a:lnTo>
                  <a:lnTo>
                    <a:pt x="3049" y="21622"/>
                  </a:lnTo>
                  <a:lnTo>
                    <a:pt x="30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8">
              <a:extLst>
                <a:ext uri="{FF2B5EF4-FFF2-40B4-BE49-F238E27FC236}">
                  <a16:creationId xmlns:a16="http://schemas.microsoft.com/office/drawing/2014/main" id="{0DDB60C3-DB4D-4C69-0C61-A8A4E72160A9}"/>
                </a:ext>
              </a:extLst>
            </p:cNvPr>
            <p:cNvSpPr/>
            <p:nvPr/>
          </p:nvSpPr>
          <p:spPr>
            <a:xfrm>
              <a:off x="3507588" y="1892825"/>
              <a:ext cx="32385" cy="708012"/>
            </a:xfrm>
            <a:custGeom>
              <a:avLst/>
              <a:gdLst/>
              <a:ahLst/>
              <a:cxnLst/>
              <a:rect l="l" t="t" r="r" b="b"/>
              <a:pathLst>
                <a:path w="989" h="21622" extrusionOk="0">
                  <a:moveTo>
                    <a:pt x="1" y="0"/>
                  </a:moveTo>
                  <a:lnTo>
                    <a:pt x="1" y="21622"/>
                  </a:lnTo>
                  <a:lnTo>
                    <a:pt x="989" y="21622"/>
                  </a:lnTo>
                  <a:lnTo>
                    <a:pt x="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8">
              <a:extLst>
                <a:ext uri="{FF2B5EF4-FFF2-40B4-BE49-F238E27FC236}">
                  <a16:creationId xmlns:a16="http://schemas.microsoft.com/office/drawing/2014/main" id="{A4CD65AB-EACD-CC06-4E26-5F09ABE011E3}"/>
                </a:ext>
              </a:extLst>
            </p:cNvPr>
            <p:cNvSpPr/>
            <p:nvPr/>
          </p:nvSpPr>
          <p:spPr>
            <a:xfrm>
              <a:off x="2316875" y="1371541"/>
              <a:ext cx="189528" cy="113494"/>
            </a:xfrm>
            <a:custGeom>
              <a:avLst/>
              <a:gdLst/>
              <a:ahLst/>
              <a:cxnLst/>
              <a:rect l="l" t="t" r="r" b="b"/>
              <a:pathLst>
                <a:path w="5788" h="3466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299"/>
                  </a:lnTo>
                  <a:cubicBezTo>
                    <a:pt x="1" y="3382"/>
                    <a:pt x="72" y="3465"/>
                    <a:pt x="168" y="3465"/>
                  </a:cubicBezTo>
                  <a:lnTo>
                    <a:pt x="5633" y="3465"/>
                  </a:lnTo>
                  <a:cubicBezTo>
                    <a:pt x="5716" y="3465"/>
                    <a:pt x="5787" y="3382"/>
                    <a:pt x="5787" y="3299"/>
                  </a:cubicBezTo>
                  <a:lnTo>
                    <a:pt x="5787" y="167"/>
                  </a:lnTo>
                  <a:cubicBezTo>
                    <a:pt x="5787" y="84"/>
                    <a:pt x="5716" y="13"/>
                    <a:pt x="5633" y="1"/>
                  </a:cubicBezTo>
                  <a:close/>
                </a:path>
              </a:pathLst>
            </a:custGeom>
            <a:solidFill>
              <a:srgbClr val="4F4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8">
              <a:extLst>
                <a:ext uri="{FF2B5EF4-FFF2-40B4-BE49-F238E27FC236}">
                  <a16:creationId xmlns:a16="http://schemas.microsoft.com/office/drawing/2014/main" id="{E59D6D7E-EEAB-58F5-4019-5048854E6B7D}"/>
                </a:ext>
              </a:extLst>
            </p:cNvPr>
            <p:cNvSpPr/>
            <p:nvPr/>
          </p:nvSpPr>
          <p:spPr>
            <a:xfrm>
              <a:off x="2316875" y="1371541"/>
              <a:ext cx="189528" cy="113494"/>
            </a:xfrm>
            <a:custGeom>
              <a:avLst/>
              <a:gdLst/>
              <a:ahLst/>
              <a:cxnLst/>
              <a:rect l="l" t="t" r="r" b="b"/>
              <a:pathLst>
                <a:path w="5788" h="3466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299"/>
                  </a:lnTo>
                  <a:cubicBezTo>
                    <a:pt x="1" y="3382"/>
                    <a:pt x="72" y="3465"/>
                    <a:pt x="168" y="3465"/>
                  </a:cubicBezTo>
                  <a:lnTo>
                    <a:pt x="5633" y="3465"/>
                  </a:lnTo>
                  <a:cubicBezTo>
                    <a:pt x="5716" y="3465"/>
                    <a:pt x="5787" y="3382"/>
                    <a:pt x="5787" y="3299"/>
                  </a:cubicBezTo>
                  <a:lnTo>
                    <a:pt x="5787" y="2025"/>
                  </a:lnTo>
                  <a:cubicBezTo>
                    <a:pt x="2489" y="2025"/>
                    <a:pt x="1715" y="929"/>
                    <a:pt x="17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244776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Předběžné statické posouzení Ing. Adam </a:t>
            </a:r>
            <a:r>
              <a:rPr lang="cs-CZ" dirty="0" err="1"/>
              <a:t>Kurdík</a:t>
            </a:r>
            <a:br>
              <a:rPr lang="cs-CZ" dirty="0"/>
            </a:br>
            <a:r>
              <a:rPr lang="cs-CZ" dirty="0"/>
              <a:t>Půdní vestavba – budova ZŠ Školní 396, Mor. Nová Ves</a:t>
            </a:r>
            <a:br>
              <a:rPr lang="cs-CZ" dirty="0"/>
            </a:br>
            <a:br>
              <a:rPr lang="cs-CZ" dirty="0"/>
            </a:br>
            <a:r>
              <a:rPr lang="cs-CZ" sz="1800" dirty="0"/>
              <a:t>- budova postavena v roce 1930 (94 let)</a:t>
            </a:r>
            <a:br>
              <a:rPr lang="cs-CZ" sz="1800" dirty="0"/>
            </a:br>
            <a:br>
              <a:rPr lang="cs-CZ" sz="1800" dirty="0"/>
            </a:br>
            <a:r>
              <a:rPr lang="cs-CZ" sz="1800" dirty="0"/>
              <a:t>- možnost rozšíření o půdní vestavbu = nebyly posuzovány stávající přitěžované konstrukce (nebyl požadavek objednatele) = nosné konstrukce nelze považovat za připravené k půdní vestavbě</a:t>
            </a:r>
            <a:br>
              <a:rPr lang="cs-CZ" sz="1800" dirty="0"/>
            </a:br>
            <a:r>
              <a:rPr lang="cs-CZ" sz="1800" dirty="0"/>
              <a:t>- podloží je jílovité a vysycháním je nestabilní (ZŠ Prušánky, ZŠ Drahanovice)</a:t>
            </a:r>
            <a:br>
              <a:rPr lang="cs-CZ" sz="1800" dirty="0"/>
            </a:br>
            <a:br>
              <a:rPr lang="cs-CZ" sz="1800" dirty="0"/>
            </a:br>
            <a:r>
              <a:rPr lang="cs-CZ" sz="2400" dirty="0"/>
              <a:t>- přitížení základů asi o 1/3 nelze považovat za zanedbatelné a je potřeba jejich statické posouzení (doba trvání min. ½ roku)</a:t>
            </a:r>
            <a:br>
              <a:rPr lang="cs-CZ" sz="2400" dirty="0"/>
            </a:br>
            <a:br>
              <a:rPr lang="cs-CZ" sz="2400" dirty="0"/>
            </a:br>
            <a:br>
              <a:rPr lang="cs-CZ" dirty="0"/>
            </a:br>
            <a:br>
              <a:rPr lang="cs-CZ" dirty="0"/>
            </a:br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F43B76EB-2140-47CE-8A96-E878D4BC26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534890"/>
              </p:ext>
            </p:extLst>
          </p:nvPr>
        </p:nvGraphicFramePr>
        <p:xfrm>
          <a:off x="295275" y="454025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Acrobat Document" r:id="rId3" imgW="5667139" imgH="8019880" progId="Acrobat.Document.DC">
                  <p:embed/>
                </p:oleObj>
              </mc:Choice>
              <mc:Fallback>
                <p:oleObj name="Acrobat Document" r:id="rId3" imgW="5667139" imgH="8019880" progId="Acrobat.Document.DC">
                  <p:embed/>
                  <p:pic>
                    <p:nvPicPr>
                      <p:cNvPr id="11" name="Objekt 10">
                        <a:extLst>
                          <a:ext uri="{FF2B5EF4-FFF2-40B4-BE49-F238E27FC236}">
                            <a16:creationId xmlns:a16="http://schemas.microsoft.com/office/drawing/2014/main" id="{F43B76EB-2140-47CE-8A96-E878D4BC26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5275" y="454025"/>
                        <a:ext cx="28717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85DD3D0C-A78B-4A7F-AFD8-E3152AD67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625" y="0"/>
            <a:ext cx="44767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435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Řešení ostatních stavebních požadavků</a:t>
            </a:r>
            <a:r>
              <a:rPr lang="en" dirty="0"/>
              <a:t> </a:t>
            </a:r>
            <a:endParaRPr dirty="0"/>
          </a:p>
        </p:txBody>
      </p:sp>
      <p:sp>
        <p:nvSpPr>
          <p:cNvPr id="985" name="Google Shape;985;p50"/>
          <p:cNvSpPr txBox="1">
            <a:spLocks noGrp="1"/>
          </p:cNvSpPr>
          <p:nvPr>
            <p:ph type="subTitle" idx="6"/>
          </p:nvPr>
        </p:nvSpPr>
        <p:spPr>
          <a:xfrm>
            <a:off x="0" y="4053494"/>
            <a:ext cx="734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1" dirty="0"/>
              <a:t>* nedostatečně prověřené podloží podkladní konstrukce podlah části 2NP</a:t>
            </a:r>
            <a:endParaRPr sz="1100" b="1" dirty="0"/>
          </a:p>
        </p:txBody>
      </p:sp>
      <p:sp>
        <p:nvSpPr>
          <p:cNvPr id="986" name="Google Shape;986;p50"/>
          <p:cNvSpPr txBox="1">
            <a:spLocks noGrp="1"/>
          </p:cNvSpPr>
          <p:nvPr>
            <p:ph type="title" idx="2"/>
          </p:nvPr>
        </p:nvSpPr>
        <p:spPr>
          <a:xfrm>
            <a:off x="992609" y="172187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slaboproudy</a:t>
            </a:r>
            <a:endParaRPr sz="2000" dirty="0"/>
          </a:p>
        </p:txBody>
      </p:sp>
      <p:sp>
        <p:nvSpPr>
          <p:cNvPr id="987" name="Google Shape;987;p50"/>
          <p:cNvSpPr txBox="1">
            <a:spLocks noGrp="1"/>
          </p:cNvSpPr>
          <p:nvPr>
            <p:ph type="subTitle" idx="1"/>
          </p:nvPr>
        </p:nvSpPr>
        <p:spPr>
          <a:xfrm>
            <a:off x="673100" y="1721875"/>
            <a:ext cx="3452160" cy="16808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sz="1100" b="1" dirty="0"/>
              <a:t>* bezpečnostní systém –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sz="1100" b="1" dirty="0"/>
              <a:t>snaha o sjednocení ve všech veřejných budovách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1" dirty="0"/>
              <a:t>* datové rozvody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100" b="1" dirty="0"/>
              <a:t>* kamerový systém </a:t>
            </a:r>
            <a:endParaRPr sz="1100" b="1" dirty="0"/>
          </a:p>
        </p:txBody>
      </p:sp>
      <p:sp>
        <p:nvSpPr>
          <p:cNvPr id="988" name="Google Shape;988;p50"/>
          <p:cNvSpPr txBox="1">
            <a:spLocks noGrp="1"/>
          </p:cNvSpPr>
          <p:nvPr>
            <p:ph type="title" idx="3"/>
          </p:nvPr>
        </p:nvSpPr>
        <p:spPr>
          <a:xfrm>
            <a:off x="6173190" y="1387676"/>
            <a:ext cx="2494560" cy="6233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dirty="0"/>
            </a:br>
            <a:r>
              <a:rPr lang="cs-CZ" sz="2000" dirty="0"/>
              <a:t>statika tělocvičny</a:t>
            </a:r>
            <a:br>
              <a:rPr lang="cs-CZ" dirty="0"/>
            </a:br>
            <a:endParaRPr dirty="0"/>
          </a:p>
        </p:txBody>
      </p:sp>
      <p:sp>
        <p:nvSpPr>
          <p:cNvPr id="989" name="Google Shape;989;p50"/>
          <p:cNvSpPr txBox="1">
            <a:spLocks noGrp="1"/>
          </p:cNvSpPr>
          <p:nvPr>
            <p:ph type="subTitle" idx="4"/>
          </p:nvPr>
        </p:nvSpPr>
        <p:spPr>
          <a:xfrm>
            <a:off x="6108700" y="1809752"/>
            <a:ext cx="2901950" cy="12268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sz="1050" dirty="0"/>
              <a:t>*</a:t>
            </a:r>
            <a:r>
              <a:rPr lang="cs-CZ" sz="1050" b="1" dirty="0"/>
              <a:t>dodatečné statické zajištění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cs-CZ" sz="1050" b="1" dirty="0"/>
              <a:t>* doplnění WC pod podiem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050" b="1" dirty="0"/>
              <a:t>* změna konstrukce podlahy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050" b="1" dirty="0"/>
              <a:t>*odstranění starého zatížení stropů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050" b="1" dirty="0"/>
              <a:t>*doplnění hydroizolace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050" b="1" dirty="0"/>
              <a:t>*obnova cvičebních prvků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0" name="Google Shape;990;p50"/>
          <p:cNvSpPr txBox="1">
            <a:spLocks noGrp="1"/>
          </p:cNvSpPr>
          <p:nvPr>
            <p:ph type="title" idx="5"/>
          </p:nvPr>
        </p:nvSpPr>
        <p:spPr>
          <a:xfrm>
            <a:off x="355600" y="3507392"/>
            <a:ext cx="5441950" cy="485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sz="1800" dirty="0"/>
            </a:br>
            <a:br>
              <a:rPr lang="cs-CZ" sz="1800" dirty="0"/>
            </a:br>
            <a:r>
              <a:rPr lang="cs-CZ" sz="1800" dirty="0"/>
              <a:t> Změna konstrukce podlah</a:t>
            </a:r>
            <a:endParaRPr sz="1800" dirty="0"/>
          </a:p>
        </p:txBody>
      </p:sp>
      <p:grpSp>
        <p:nvGrpSpPr>
          <p:cNvPr id="993" name="Google Shape;993;p50"/>
          <p:cNvGrpSpPr/>
          <p:nvPr/>
        </p:nvGrpSpPr>
        <p:grpSpPr>
          <a:xfrm>
            <a:off x="3445447" y="1854346"/>
            <a:ext cx="2253106" cy="1763297"/>
            <a:chOff x="3445450" y="1854346"/>
            <a:chExt cx="2253106" cy="1763297"/>
          </a:xfrm>
        </p:grpSpPr>
        <p:sp>
          <p:nvSpPr>
            <p:cNvPr id="994" name="Google Shape;994;p50"/>
            <p:cNvSpPr/>
            <p:nvPr/>
          </p:nvSpPr>
          <p:spPr>
            <a:xfrm>
              <a:off x="3620845" y="1962460"/>
              <a:ext cx="1902311" cy="1550518"/>
            </a:xfrm>
            <a:custGeom>
              <a:avLst/>
              <a:gdLst/>
              <a:ahLst/>
              <a:cxnLst/>
              <a:rect l="l" t="t" r="r" b="b"/>
              <a:pathLst>
                <a:path w="21492" h="17518" extrusionOk="0">
                  <a:moveTo>
                    <a:pt x="11097" y="0"/>
                  </a:moveTo>
                  <a:cubicBezTo>
                    <a:pt x="10520" y="0"/>
                    <a:pt x="9995" y="270"/>
                    <a:pt x="9692" y="741"/>
                  </a:cubicBezTo>
                  <a:lnTo>
                    <a:pt x="393" y="14886"/>
                  </a:lnTo>
                  <a:cubicBezTo>
                    <a:pt x="36" y="15422"/>
                    <a:pt x="1" y="16065"/>
                    <a:pt x="298" y="16601"/>
                  </a:cubicBezTo>
                  <a:cubicBezTo>
                    <a:pt x="596" y="17136"/>
                    <a:pt x="1167" y="17458"/>
                    <a:pt x="1822" y="17458"/>
                  </a:cubicBezTo>
                  <a:lnTo>
                    <a:pt x="19598" y="17517"/>
                  </a:lnTo>
                  <a:cubicBezTo>
                    <a:pt x="20253" y="17517"/>
                    <a:pt x="20836" y="17220"/>
                    <a:pt x="21170" y="16720"/>
                  </a:cubicBezTo>
                  <a:cubicBezTo>
                    <a:pt x="21491" y="16208"/>
                    <a:pt x="21491" y="15612"/>
                    <a:pt x="21170" y="15112"/>
                  </a:cubicBezTo>
                  <a:lnTo>
                    <a:pt x="12681" y="920"/>
                  </a:lnTo>
                  <a:cubicBezTo>
                    <a:pt x="12383" y="384"/>
                    <a:pt x="11835" y="51"/>
                    <a:pt x="11204" y="3"/>
                  </a:cubicBezTo>
                  <a:cubicBezTo>
                    <a:pt x="11168" y="1"/>
                    <a:pt x="11132" y="0"/>
                    <a:pt x="1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0"/>
            <p:cNvSpPr/>
            <p:nvPr/>
          </p:nvSpPr>
          <p:spPr>
            <a:xfrm>
              <a:off x="3445450" y="1854346"/>
              <a:ext cx="2253106" cy="1763297"/>
            </a:xfrm>
            <a:custGeom>
              <a:avLst/>
              <a:gdLst/>
              <a:ahLst/>
              <a:cxnLst/>
              <a:rect l="l" t="t" r="r" b="b"/>
              <a:pathLst>
                <a:path w="24350" h="19057" extrusionOk="0">
                  <a:moveTo>
                    <a:pt x="12554" y="1563"/>
                  </a:moveTo>
                  <a:cubicBezTo>
                    <a:pt x="12580" y="1563"/>
                    <a:pt x="12603" y="1565"/>
                    <a:pt x="12621" y="1566"/>
                  </a:cubicBezTo>
                  <a:cubicBezTo>
                    <a:pt x="12788" y="1578"/>
                    <a:pt x="13169" y="1638"/>
                    <a:pt x="13407" y="2054"/>
                  </a:cubicBezTo>
                  <a:lnTo>
                    <a:pt x="21873" y="16270"/>
                  </a:lnTo>
                  <a:cubicBezTo>
                    <a:pt x="22135" y="16651"/>
                    <a:pt x="21956" y="16997"/>
                    <a:pt x="21873" y="17116"/>
                  </a:cubicBezTo>
                  <a:cubicBezTo>
                    <a:pt x="21791" y="17244"/>
                    <a:pt x="21560" y="17533"/>
                    <a:pt x="21069" y="17533"/>
                  </a:cubicBezTo>
                  <a:cubicBezTo>
                    <a:pt x="21059" y="17533"/>
                    <a:pt x="21049" y="17533"/>
                    <a:pt x="21039" y="17532"/>
                  </a:cubicBezTo>
                  <a:lnTo>
                    <a:pt x="3287" y="17449"/>
                  </a:lnTo>
                  <a:cubicBezTo>
                    <a:pt x="2799" y="17449"/>
                    <a:pt x="2561" y="17116"/>
                    <a:pt x="2489" y="16985"/>
                  </a:cubicBezTo>
                  <a:cubicBezTo>
                    <a:pt x="2406" y="16854"/>
                    <a:pt x="2263" y="16473"/>
                    <a:pt x="2525" y="16068"/>
                  </a:cubicBezTo>
                  <a:lnTo>
                    <a:pt x="11812" y="1947"/>
                  </a:lnTo>
                  <a:cubicBezTo>
                    <a:pt x="12040" y="1615"/>
                    <a:pt x="12376" y="1563"/>
                    <a:pt x="12554" y="1563"/>
                  </a:cubicBezTo>
                  <a:close/>
                  <a:moveTo>
                    <a:pt x="12485" y="0"/>
                  </a:moveTo>
                  <a:cubicBezTo>
                    <a:pt x="11690" y="0"/>
                    <a:pt x="10906" y="360"/>
                    <a:pt x="10431" y="1090"/>
                  </a:cubicBezTo>
                  <a:lnTo>
                    <a:pt x="1120" y="15258"/>
                  </a:lnTo>
                  <a:cubicBezTo>
                    <a:pt x="1" y="16937"/>
                    <a:pt x="1168" y="19056"/>
                    <a:pt x="3215" y="19056"/>
                  </a:cubicBezTo>
                  <a:lnTo>
                    <a:pt x="21027" y="19056"/>
                  </a:lnTo>
                  <a:cubicBezTo>
                    <a:pt x="23087" y="19056"/>
                    <a:pt x="24349" y="17104"/>
                    <a:pt x="23337" y="15520"/>
                  </a:cubicBezTo>
                  <a:lnTo>
                    <a:pt x="14836" y="1352"/>
                  </a:lnTo>
                  <a:cubicBezTo>
                    <a:pt x="14360" y="518"/>
                    <a:pt x="13526" y="66"/>
                    <a:pt x="12669" y="6"/>
                  </a:cubicBezTo>
                  <a:cubicBezTo>
                    <a:pt x="12608" y="2"/>
                    <a:pt x="12547" y="0"/>
                    <a:pt x="124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0"/>
            <p:cNvSpPr/>
            <p:nvPr/>
          </p:nvSpPr>
          <p:spPr>
            <a:xfrm>
              <a:off x="4468164" y="2442188"/>
              <a:ext cx="237214" cy="856865"/>
            </a:xfrm>
            <a:custGeom>
              <a:avLst/>
              <a:gdLst/>
              <a:ahLst/>
              <a:cxnLst/>
              <a:rect l="l" t="t" r="r" b="b"/>
              <a:pathLst>
                <a:path w="2680" h="9681" extrusionOk="0">
                  <a:moveTo>
                    <a:pt x="310" y="1"/>
                  </a:moveTo>
                  <a:lnTo>
                    <a:pt x="465" y="6370"/>
                  </a:lnTo>
                  <a:lnTo>
                    <a:pt x="2155" y="6394"/>
                  </a:lnTo>
                  <a:lnTo>
                    <a:pt x="2679" y="96"/>
                  </a:lnTo>
                  <a:lnTo>
                    <a:pt x="310" y="1"/>
                  </a:lnTo>
                  <a:close/>
                  <a:moveTo>
                    <a:pt x="1274" y="7490"/>
                  </a:moveTo>
                  <a:cubicBezTo>
                    <a:pt x="869" y="7490"/>
                    <a:pt x="560" y="7573"/>
                    <a:pt x="357" y="7752"/>
                  </a:cubicBezTo>
                  <a:cubicBezTo>
                    <a:pt x="131" y="7930"/>
                    <a:pt x="24" y="8204"/>
                    <a:pt x="12" y="8573"/>
                  </a:cubicBezTo>
                  <a:cubicBezTo>
                    <a:pt x="0" y="8930"/>
                    <a:pt x="107" y="9192"/>
                    <a:pt x="310" y="9383"/>
                  </a:cubicBezTo>
                  <a:cubicBezTo>
                    <a:pt x="512" y="9585"/>
                    <a:pt x="834" y="9680"/>
                    <a:pt x="1215" y="9680"/>
                  </a:cubicBezTo>
                  <a:cubicBezTo>
                    <a:pt x="1608" y="9680"/>
                    <a:pt x="1905" y="9597"/>
                    <a:pt x="2131" y="9406"/>
                  </a:cubicBezTo>
                  <a:cubicBezTo>
                    <a:pt x="2346" y="9216"/>
                    <a:pt x="2453" y="8942"/>
                    <a:pt x="2465" y="8597"/>
                  </a:cubicBezTo>
                  <a:cubicBezTo>
                    <a:pt x="2489" y="8240"/>
                    <a:pt x="2381" y="7978"/>
                    <a:pt x="2167" y="7787"/>
                  </a:cubicBezTo>
                  <a:cubicBezTo>
                    <a:pt x="1965" y="7585"/>
                    <a:pt x="1667" y="7490"/>
                    <a:pt x="1274" y="7490"/>
                  </a:cubicBezTo>
                  <a:close/>
                </a:path>
              </a:pathLst>
            </a:custGeom>
            <a:solidFill>
              <a:srgbClr val="263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997" name="Google Shape;997;p50"/>
          <p:cNvCxnSpPr/>
          <p:nvPr/>
        </p:nvCxnSpPr>
        <p:spPr>
          <a:xfrm rot="10800000">
            <a:off x="4795200" y="1985725"/>
            <a:ext cx="12660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8" name="Google Shape;998;p50"/>
          <p:cNvCxnSpPr/>
          <p:nvPr/>
        </p:nvCxnSpPr>
        <p:spPr>
          <a:xfrm rot="10800000">
            <a:off x="3134749" y="1962460"/>
            <a:ext cx="12660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0" name="Google Shape;1000;p50"/>
          <p:cNvCxnSpPr>
            <a:cxnSpLocks/>
          </p:cNvCxnSpPr>
          <p:nvPr/>
        </p:nvCxnSpPr>
        <p:spPr>
          <a:xfrm flipV="1">
            <a:off x="4572000" y="3617643"/>
            <a:ext cx="0" cy="26385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DC5B8257-C1FA-4972-AB77-D836F23C7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643438" y="630238"/>
            <a:ext cx="5143500" cy="385762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14F5106-4145-4FF5-802E-E99AC8511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552451" y="642938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48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66A321C6-D67B-4652-8DB6-1474C792B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50838" y="592137"/>
            <a:ext cx="5143500" cy="38576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5DED8AC-EACC-4703-BEC4-DEE90DCC2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38651" y="642938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76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ED010F8-F227-4202-A5AD-ACB5D90F0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88951" y="642936"/>
            <a:ext cx="5143500" cy="38576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6663EFF-5CB6-45EA-BAA7-1C4B4A182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87850" y="642938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27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151DE3E-6270-4B2D-966B-F3413198F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346575" y="492125"/>
            <a:ext cx="5143500" cy="415925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A045992-FF35-4E82-A5FB-C9086B633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7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29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61"/>
          <p:cNvSpPr txBox="1">
            <a:spLocks noGrp="1"/>
          </p:cNvSpPr>
          <p:nvPr>
            <p:ph type="title"/>
          </p:nvPr>
        </p:nvSpPr>
        <p:spPr>
          <a:xfrm>
            <a:off x="2930775" y="1307100"/>
            <a:ext cx="5149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            </a:t>
            </a:r>
            <a:r>
              <a:rPr lang="cs-CZ" sz="3200" dirty="0"/>
              <a:t>Děkuji Vám za pozornost.</a:t>
            </a:r>
            <a:r>
              <a:rPr lang="cs-CZ" sz="2000" dirty="0"/>
              <a:t> </a:t>
            </a:r>
            <a:endParaRPr sz="2000" dirty="0"/>
          </a:p>
        </p:txBody>
      </p:sp>
      <p:grpSp>
        <p:nvGrpSpPr>
          <p:cNvPr id="1496" name="Google Shape;1496;p61"/>
          <p:cNvGrpSpPr/>
          <p:nvPr/>
        </p:nvGrpSpPr>
        <p:grpSpPr>
          <a:xfrm>
            <a:off x="7498861" y="3836389"/>
            <a:ext cx="2103920" cy="1307041"/>
            <a:chOff x="4930168" y="3273862"/>
            <a:chExt cx="5582171" cy="3467872"/>
          </a:xfrm>
        </p:grpSpPr>
        <p:grpSp>
          <p:nvGrpSpPr>
            <p:cNvPr id="1497" name="Google Shape;1497;p61"/>
            <p:cNvGrpSpPr/>
            <p:nvPr/>
          </p:nvGrpSpPr>
          <p:grpSpPr>
            <a:xfrm>
              <a:off x="4930168" y="3273862"/>
              <a:ext cx="5582171" cy="3467872"/>
              <a:chOff x="5681675" y="2578225"/>
              <a:chExt cx="858175" cy="533125"/>
            </a:xfrm>
          </p:grpSpPr>
          <p:sp>
            <p:nvSpPr>
              <p:cNvPr id="1498" name="Google Shape;1498;p61"/>
              <p:cNvSpPr/>
              <p:nvPr/>
            </p:nvSpPr>
            <p:spPr>
              <a:xfrm>
                <a:off x="5681675" y="2578225"/>
                <a:ext cx="85817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34327" h="21325" extrusionOk="0">
                    <a:moveTo>
                      <a:pt x="25313" y="1"/>
                    </a:moveTo>
                    <a:cubicBezTo>
                      <a:pt x="25266" y="1084"/>
                      <a:pt x="25218" y="2168"/>
                      <a:pt x="25194" y="3251"/>
                    </a:cubicBezTo>
                    <a:cubicBezTo>
                      <a:pt x="24432" y="3275"/>
                      <a:pt x="23670" y="3275"/>
                      <a:pt x="22920" y="3287"/>
                    </a:cubicBezTo>
                    <a:cubicBezTo>
                      <a:pt x="22801" y="4656"/>
                      <a:pt x="22718" y="6025"/>
                      <a:pt x="22706" y="7394"/>
                    </a:cubicBezTo>
                    <a:cubicBezTo>
                      <a:pt x="21741" y="7383"/>
                      <a:pt x="20777" y="7359"/>
                      <a:pt x="19824" y="7335"/>
                    </a:cubicBezTo>
                    <a:cubicBezTo>
                      <a:pt x="19777" y="8014"/>
                      <a:pt x="19765" y="8692"/>
                      <a:pt x="19741" y="9371"/>
                    </a:cubicBezTo>
                    <a:cubicBezTo>
                      <a:pt x="18253" y="9359"/>
                      <a:pt x="16764" y="9323"/>
                      <a:pt x="15276" y="9264"/>
                    </a:cubicBezTo>
                    <a:cubicBezTo>
                      <a:pt x="15252" y="10323"/>
                      <a:pt x="15240" y="11383"/>
                      <a:pt x="15264" y="12455"/>
                    </a:cubicBezTo>
                    <a:cubicBezTo>
                      <a:pt x="14347" y="12419"/>
                      <a:pt x="13431" y="12407"/>
                      <a:pt x="12514" y="12383"/>
                    </a:cubicBezTo>
                    <a:cubicBezTo>
                      <a:pt x="12514" y="12931"/>
                      <a:pt x="12514" y="13467"/>
                      <a:pt x="12502" y="14014"/>
                    </a:cubicBezTo>
                    <a:cubicBezTo>
                      <a:pt x="11264" y="14026"/>
                      <a:pt x="10026" y="14050"/>
                      <a:pt x="8787" y="14050"/>
                    </a:cubicBezTo>
                    <a:cubicBezTo>
                      <a:pt x="8775" y="12955"/>
                      <a:pt x="8752" y="11871"/>
                      <a:pt x="8728" y="10788"/>
                    </a:cubicBezTo>
                    <a:cubicBezTo>
                      <a:pt x="7990" y="10800"/>
                      <a:pt x="7239" y="10812"/>
                      <a:pt x="6513" y="10812"/>
                    </a:cubicBezTo>
                    <a:cubicBezTo>
                      <a:pt x="6513" y="10157"/>
                      <a:pt x="6501" y="9502"/>
                      <a:pt x="6489" y="8847"/>
                    </a:cubicBezTo>
                    <a:cubicBezTo>
                      <a:pt x="4418" y="8895"/>
                      <a:pt x="2334" y="8930"/>
                      <a:pt x="262" y="8966"/>
                    </a:cubicBezTo>
                    <a:cubicBezTo>
                      <a:pt x="120" y="13074"/>
                      <a:pt x="24" y="17169"/>
                      <a:pt x="0" y="21277"/>
                    </a:cubicBezTo>
                    <a:cubicBezTo>
                      <a:pt x="11085" y="21289"/>
                      <a:pt x="22920" y="21313"/>
                      <a:pt x="33993" y="21325"/>
                    </a:cubicBezTo>
                    <a:cubicBezTo>
                      <a:pt x="34243" y="14241"/>
                      <a:pt x="33850" y="7168"/>
                      <a:pt x="34326" y="84"/>
                    </a:cubicBezTo>
                    <a:lnTo>
                      <a:pt x="253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61"/>
              <p:cNvSpPr/>
              <p:nvPr/>
            </p:nvSpPr>
            <p:spPr>
              <a:xfrm>
                <a:off x="5709875" y="2807239"/>
                <a:ext cx="1167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1906" extrusionOk="0">
                    <a:moveTo>
                      <a:pt x="0" y="0"/>
                    </a:moveTo>
                    <a:lnTo>
                      <a:pt x="48" y="1798"/>
                    </a:lnTo>
                    <a:lnTo>
                      <a:pt x="1608" y="1750"/>
                    </a:lnTo>
                    <a:lnTo>
                      <a:pt x="3144" y="1905"/>
                    </a:lnTo>
                    <a:lnTo>
                      <a:pt x="4668" y="1786"/>
                    </a:lnTo>
                    <a:lnTo>
                      <a:pt x="4584" y="131"/>
                    </a:lnTo>
                    <a:lnTo>
                      <a:pt x="3144" y="119"/>
                    </a:lnTo>
                    <a:lnTo>
                      <a:pt x="1608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61"/>
              <p:cNvSpPr/>
              <p:nvPr/>
            </p:nvSpPr>
            <p:spPr>
              <a:xfrm>
                <a:off x="6414500" y="2626150"/>
                <a:ext cx="11640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1906" extrusionOk="0">
                    <a:moveTo>
                      <a:pt x="1" y="1"/>
                    </a:moveTo>
                    <a:lnTo>
                      <a:pt x="36" y="1810"/>
                    </a:lnTo>
                    <a:lnTo>
                      <a:pt x="1596" y="1751"/>
                    </a:lnTo>
                    <a:lnTo>
                      <a:pt x="3132" y="1906"/>
                    </a:lnTo>
                    <a:lnTo>
                      <a:pt x="4656" y="1787"/>
                    </a:lnTo>
                    <a:lnTo>
                      <a:pt x="4585" y="132"/>
                    </a:lnTo>
                    <a:lnTo>
                      <a:pt x="3132" y="120"/>
                    </a:lnTo>
                    <a:lnTo>
                      <a:pt x="1596" y="16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61"/>
              <p:cNvSpPr/>
              <p:nvPr/>
            </p:nvSpPr>
            <p:spPr>
              <a:xfrm>
                <a:off x="6278475" y="2907150"/>
                <a:ext cx="11937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775" h="1906" extrusionOk="0">
                    <a:moveTo>
                      <a:pt x="1620" y="0"/>
                    </a:moveTo>
                    <a:lnTo>
                      <a:pt x="12" y="24"/>
                    </a:lnTo>
                    <a:lnTo>
                      <a:pt x="0" y="1905"/>
                    </a:lnTo>
                    <a:lnTo>
                      <a:pt x="1620" y="1798"/>
                    </a:lnTo>
                    <a:lnTo>
                      <a:pt x="3156" y="1726"/>
                    </a:lnTo>
                    <a:lnTo>
                      <a:pt x="4763" y="1881"/>
                    </a:lnTo>
                    <a:lnTo>
                      <a:pt x="4775" y="12"/>
                    </a:lnTo>
                    <a:lnTo>
                      <a:pt x="4775" y="12"/>
                    </a:lnTo>
                    <a:lnTo>
                      <a:pt x="3156" y="95"/>
                    </a:lnTo>
                    <a:lnTo>
                      <a:pt x="16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61"/>
              <p:cNvSpPr/>
              <p:nvPr/>
            </p:nvSpPr>
            <p:spPr>
              <a:xfrm>
                <a:off x="6210900" y="2845525"/>
                <a:ext cx="1140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870" extrusionOk="0">
                    <a:moveTo>
                      <a:pt x="3084" y="0"/>
                    </a:moveTo>
                    <a:lnTo>
                      <a:pt x="1549" y="24"/>
                    </a:lnTo>
                    <a:lnTo>
                      <a:pt x="36" y="120"/>
                    </a:lnTo>
                    <a:lnTo>
                      <a:pt x="1" y="1870"/>
                    </a:lnTo>
                    <a:lnTo>
                      <a:pt x="1549" y="1751"/>
                    </a:lnTo>
                    <a:lnTo>
                      <a:pt x="3084" y="1727"/>
                    </a:lnTo>
                    <a:lnTo>
                      <a:pt x="4561" y="1786"/>
                    </a:lnTo>
                    <a:lnTo>
                      <a:pt x="4561" y="179"/>
                    </a:lnTo>
                    <a:lnTo>
                      <a:pt x="30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61"/>
              <p:cNvSpPr/>
              <p:nvPr/>
            </p:nvSpPr>
            <p:spPr>
              <a:xfrm>
                <a:off x="6350800" y="2848200"/>
                <a:ext cx="11372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59" extrusionOk="0">
                    <a:moveTo>
                      <a:pt x="1" y="1"/>
                    </a:moveTo>
                    <a:lnTo>
                      <a:pt x="96" y="1679"/>
                    </a:lnTo>
                    <a:lnTo>
                      <a:pt x="1549" y="1668"/>
                    </a:lnTo>
                    <a:lnTo>
                      <a:pt x="3084" y="1858"/>
                    </a:lnTo>
                    <a:lnTo>
                      <a:pt x="4525" y="1656"/>
                    </a:lnTo>
                    <a:lnTo>
                      <a:pt x="4549" y="84"/>
                    </a:lnTo>
                    <a:lnTo>
                      <a:pt x="3084" y="108"/>
                    </a:lnTo>
                    <a:lnTo>
                      <a:pt x="1549" y="7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61"/>
              <p:cNvSpPr/>
              <p:nvPr/>
            </p:nvSpPr>
            <p:spPr>
              <a:xfrm>
                <a:off x="5756375" y="2940175"/>
                <a:ext cx="116725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1906" extrusionOk="0">
                    <a:moveTo>
                      <a:pt x="1537" y="1"/>
                    </a:moveTo>
                    <a:lnTo>
                      <a:pt x="1" y="132"/>
                    </a:lnTo>
                    <a:lnTo>
                      <a:pt x="84" y="1775"/>
                    </a:lnTo>
                    <a:lnTo>
                      <a:pt x="1537" y="1787"/>
                    </a:lnTo>
                    <a:lnTo>
                      <a:pt x="3061" y="1739"/>
                    </a:lnTo>
                    <a:lnTo>
                      <a:pt x="4668" y="1906"/>
                    </a:lnTo>
                    <a:lnTo>
                      <a:pt x="4668" y="1906"/>
                    </a:lnTo>
                    <a:lnTo>
                      <a:pt x="4632" y="108"/>
                    </a:lnTo>
                    <a:lnTo>
                      <a:pt x="3061" y="144"/>
                    </a:lnTo>
                    <a:lnTo>
                      <a:pt x="153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61"/>
              <p:cNvSpPr/>
              <p:nvPr/>
            </p:nvSpPr>
            <p:spPr>
              <a:xfrm>
                <a:off x="5687625" y="28833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1453" y="1"/>
                    </a:moveTo>
                    <a:lnTo>
                      <a:pt x="12" y="191"/>
                    </a:lnTo>
                    <a:lnTo>
                      <a:pt x="1" y="1763"/>
                    </a:lnTo>
                    <a:lnTo>
                      <a:pt x="1453" y="1739"/>
                    </a:lnTo>
                    <a:lnTo>
                      <a:pt x="2989" y="1763"/>
                    </a:lnTo>
                    <a:lnTo>
                      <a:pt x="4537" y="1846"/>
                    </a:lnTo>
                    <a:lnTo>
                      <a:pt x="4442" y="155"/>
                    </a:lnTo>
                    <a:lnTo>
                      <a:pt x="2989" y="167"/>
                    </a:lnTo>
                    <a:lnTo>
                      <a:pt x="145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61"/>
              <p:cNvSpPr/>
              <p:nvPr/>
            </p:nvSpPr>
            <p:spPr>
              <a:xfrm>
                <a:off x="5955825" y="2994350"/>
                <a:ext cx="11372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1870" extrusionOk="0">
                    <a:moveTo>
                      <a:pt x="3084" y="1"/>
                    </a:moveTo>
                    <a:lnTo>
                      <a:pt x="1548" y="24"/>
                    </a:lnTo>
                    <a:lnTo>
                      <a:pt x="24" y="120"/>
                    </a:lnTo>
                    <a:lnTo>
                      <a:pt x="0" y="1870"/>
                    </a:lnTo>
                    <a:lnTo>
                      <a:pt x="0" y="1870"/>
                    </a:lnTo>
                    <a:lnTo>
                      <a:pt x="1548" y="1751"/>
                    </a:lnTo>
                    <a:lnTo>
                      <a:pt x="3084" y="1727"/>
                    </a:lnTo>
                    <a:lnTo>
                      <a:pt x="4548" y="1775"/>
                    </a:lnTo>
                    <a:lnTo>
                      <a:pt x="4548" y="167"/>
                    </a:lnTo>
                    <a:lnTo>
                      <a:pt x="30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61"/>
              <p:cNvSpPr/>
              <p:nvPr/>
            </p:nvSpPr>
            <p:spPr>
              <a:xfrm>
                <a:off x="6095725" y="2997025"/>
                <a:ext cx="113425" cy="461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1847" extrusionOk="0">
                    <a:moveTo>
                      <a:pt x="0" y="1"/>
                    </a:moveTo>
                    <a:lnTo>
                      <a:pt x="83" y="1668"/>
                    </a:lnTo>
                    <a:lnTo>
                      <a:pt x="1548" y="1668"/>
                    </a:lnTo>
                    <a:lnTo>
                      <a:pt x="3084" y="1846"/>
                    </a:lnTo>
                    <a:lnTo>
                      <a:pt x="4524" y="1656"/>
                    </a:lnTo>
                    <a:lnTo>
                      <a:pt x="4536" y="72"/>
                    </a:lnTo>
                    <a:lnTo>
                      <a:pt x="3084" y="108"/>
                    </a:lnTo>
                    <a:lnTo>
                      <a:pt x="1548" y="7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8" name="Google Shape;1508;p61"/>
            <p:cNvSpPr/>
            <p:nvPr/>
          </p:nvSpPr>
          <p:spPr>
            <a:xfrm>
              <a:off x="8294350" y="4571928"/>
              <a:ext cx="759098" cy="309954"/>
            </a:xfrm>
            <a:custGeom>
              <a:avLst/>
              <a:gdLst/>
              <a:ahLst/>
              <a:cxnLst/>
              <a:rect l="l" t="t" r="r" b="b"/>
              <a:pathLst>
                <a:path w="4668" h="1906" extrusionOk="0">
                  <a:moveTo>
                    <a:pt x="0" y="0"/>
                  </a:moveTo>
                  <a:lnTo>
                    <a:pt x="48" y="1798"/>
                  </a:lnTo>
                  <a:lnTo>
                    <a:pt x="1608" y="1750"/>
                  </a:lnTo>
                  <a:lnTo>
                    <a:pt x="3144" y="1905"/>
                  </a:lnTo>
                  <a:lnTo>
                    <a:pt x="4668" y="1786"/>
                  </a:lnTo>
                  <a:lnTo>
                    <a:pt x="4584" y="131"/>
                  </a:lnTo>
                  <a:lnTo>
                    <a:pt x="3144" y="119"/>
                  </a:lnTo>
                  <a:lnTo>
                    <a:pt x="1608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" name="Google Shape;1509;p61"/>
          <p:cNvGrpSpPr/>
          <p:nvPr/>
        </p:nvGrpSpPr>
        <p:grpSpPr>
          <a:xfrm>
            <a:off x="527020" y="398384"/>
            <a:ext cx="2103985" cy="4601887"/>
            <a:chOff x="899332" y="1446787"/>
            <a:chExt cx="2700533" cy="5906671"/>
          </a:xfrm>
        </p:grpSpPr>
        <p:grpSp>
          <p:nvGrpSpPr>
            <p:cNvPr id="1510" name="Google Shape;1510;p61"/>
            <p:cNvGrpSpPr/>
            <p:nvPr/>
          </p:nvGrpSpPr>
          <p:grpSpPr>
            <a:xfrm>
              <a:off x="899332" y="1626380"/>
              <a:ext cx="2700533" cy="5727077"/>
              <a:chOff x="6900375" y="241335"/>
              <a:chExt cx="4006725" cy="8497148"/>
            </a:xfrm>
          </p:grpSpPr>
          <p:grpSp>
            <p:nvGrpSpPr>
              <p:cNvPr id="1511" name="Google Shape;1511;p61"/>
              <p:cNvGrpSpPr/>
              <p:nvPr/>
            </p:nvGrpSpPr>
            <p:grpSpPr>
              <a:xfrm>
                <a:off x="6900375" y="241335"/>
                <a:ext cx="4006725" cy="8497148"/>
                <a:chOff x="713100" y="1287644"/>
                <a:chExt cx="1720880" cy="3649507"/>
              </a:xfrm>
            </p:grpSpPr>
            <p:sp>
              <p:nvSpPr>
                <p:cNvPr id="1512" name="Google Shape;1512;p61"/>
                <p:cNvSpPr/>
                <p:nvPr/>
              </p:nvSpPr>
              <p:spPr>
                <a:xfrm>
                  <a:off x="1481628" y="2059557"/>
                  <a:ext cx="830931" cy="62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9" h="15775" extrusionOk="0">
                      <a:moveTo>
                        <a:pt x="4096" y="1"/>
                      </a:moveTo>
                      <a:cubicBezTo>
                        <a:pt x="2310" y="1072"/>
                        <a:pt x="977" y="2263"/>
                        <a:pt x="0" y="4180"/>
                      </a:cubicBezTo>
                      <a:cubicBezTo>
                        <a:pt x="1631" y="7049"/>
                        <a:pt x="4691" y="11490"/>
                        <a:pt x="6454" y="12586"/>
                      </a:cubicBezTo>
                      <a:cubicBezTo>
                        <a:pt x="9359" y="14372"/>
                        <a:pt x="14705" y="14931"/>
                        <a:pt x="18145" y="15586"/>
                      </a:cubicBezTo>
                      <a:cubicBezTo>
                        <a:pt x="18850" y="15718"/>
                        <a:pt x="19286" y="15775"/>
                        <a:pt x="19557" y="15775"/>
                      </a:cubicBezTo>
                      <a:cubicBezTo>
                        <a:pt x="20383" y="15775"/>
                        <a:pt x="19655" y="15243"/>
                        <a:pt x="20265" y="14705"/>
                      </a:cubicBezTo>
                      <a:cubicBezTo>
                        <a:pt x="21098" y="13991"/>
                        <a:pt x="20146" y="13705"/>
                        <a:pt x="19812" y="13598"/>
                      </a:cubicBezTo>
                      <a:cubicBezTo>
                        <a:pt x="15824" y="12502"/>
                        <a:pt x="12788" y="10240"/>
                        <a:pt x="8823" y="9121"/>
                      </a:cubicBezTo>
                      <a:cubicBezTo>
                        <a:pt x="6739" y="6537"/>
                        <a:pt x="6215" y="3442"/>
                        <a:pt x="4096" y="1"/>
                      </a:cubicBezTo>
                      <a:close/>
                    </a:path>
                  </a:pathLst>
                </a:custGeom>
                <a:solidFill>
                  <a:srgbClr val="FFB3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61"/>
                <p:cNvSpPr/>
                <p:nvPr/>
              </p:nvSpPr>
              <p:spPr>
                <a:xfrm>
                  <a:off x="1310949" y="1911405"/>
                  <a:ext cx="458609" cy="461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" h="11729" extrusionOk="0">
                      <a:moveTo>
                        <a:pt x="3846" y="0"/>
                      </a:moveTo>
                      <a:cubicBezTo>
                        <a:pt x="0" y="489"/>
                        <a:pt x="2501" y="9383"/>
                        <a:pt x="4453" y="11728"/>
                      </a:cubicBezTo>
                      <a:cubicBezTo>
                        <a:pt x="7263" y="11192"/>
                        <a:pt x="10240" y="9490"/>
                        <a:pt x="11645" y="6930"/>
                      </a:cubicBezTo>
                      <a:cubicBezTo>
                        <a:pt x="10811" y="5596"/>
                        <a:pt x="9597" y="3953"/>
                        <a:pt x="8371" y="3048"/>
                      </a:cubicBezTo>
                      <a:cubicBezTo>
                        <a:pt x="6775" y="1905"/>
                        <a:pt x="5608" y="846"/>
                        <a:pt x="3846" y="0"/>
                      </a:cubicBezTo>
                      <a:close/>
                    </a:path>
                  </a:pathLst>
                </a:custGeom>
                <a:solidFill>
                  <a:srgbClr val="7D34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4" name="Google Shape;1514;p61"/>
                <p:cNvSpPr/>
                <p:nvPr/>
              </p:nvSpPr>
              <p:spPr>
                <a:xfrm>
                  <a:off x="2171355" y="2538395"/>
                  <a:ext cx="220896" cy="17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9" h="4410" extrusionOk="0">
                      <a:moveTo>
                        <a:pt x="3268" y="1"/>
                      </a:moveTo>
                      <a:cubicBezTo>
                        <a:pt x="2707" y="1"/>
                        <a:pt x="2160" y="104"/>
                        <a:pt x="1834" y="355"/>
                      </a:cubicBezTo>
                      <a:cubicBezTo>
                        <a:pt x="941" y="1046"/>
                        <a:pt x="0" y="3225"/>
                        <a:pt x="1239" y="4022"/>
                      </a:cubicBezTo>
                      <a:cubicBezTo>
                        <a:pt x="1727" y="4332"/>
                        <a:pt x="3310" y="4320"/>
                        <a:pt x="3870" y="4403"/>
                      </a:cubicBezTo>
                      <a:cubicBezTo>
                        <a:pt x="3893" y="4408"/>
                        <a:pt x="3915" y="4410"/>
                        <a:pt x="3936" y="4410"/>
                      </a:cubicBezTo>
                      <a:cubicBezTo>
                        <a:pt x="4187" y="4410"/>
                        <a:pt x="4273" y="4105"/>
                        <a:pt x="4569" y="4105"/>
                      </a:cubicBezTo>
                      <a:cubicBezTo>
                        <a:pt x="4574" y="4105"/>
                        <a:pt x="4579" y="4106"/>
                        <a:pt x="4584" y="4106"/>
                      </a:cubicBezTo>
                      <a:cubicBezTo>
                        <a:pt x="4599" y="4107"/>
                        <a:pt x="4614" y="4107"/>
                        <a:pt x="4628" y="4107"/>
                      </a:cubicBezTo>
                      <a:cubicBezTo>
                        <a:pt x="5413" y="4107"/>
                        <a:pt x="5287" y="2847"/>
                        <a:pt x="5275" y="2367"/>
                      </a:cubicBezTo>
                      <a:cubicBezTo>
                        <a:pt x="5251" y="1558"/>
                        <a:pt x="5608" y="605"/>
                        <a:pt x="4870" y="308"/>
                      </a:cubicBezTo>
                      <a:cubicBezTo>
                        <a:pt x="4499" y="122"/>
                        <a:pt x="3876" y="1"/>
                        <a:pt x="3268" y="1"/>
                      </a:cubicBezTo>
                      <a:close/>
                    </a:path>
                  </a:pathLst>
                </a:custGeom>
                <a:solidFill>
                  <a:srgbClr val="FFB3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5" name="Google Shape;1515;p61"/>
                <p:cNvSpPr/>
                <p:nvPr/>
              </p:nvSpPr>
              <p:spPr>
                <a:xfrm>
                  <a:off x="768431" y="1287644"/>
                  <a:ext cx="816399" cy="1122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0" h="28496" extrusionOk="0">
                      <a:moveTo>
                        <a:pt x="16401" y="1"/>
                      </a:moveTo>
                      <a:cubicBezTo>
                        <a:pt x="15779" y="1"/>
                        <a:pt x="15100" y="66"/>
                        <a:pt x="14372" y="207"/>
                      </a:cubicBezTo>
                      <a:cubicBezTo>
                        <a:pt x="14372" y="207"/>
                        <a:pt x="14348" y="204"/>
                        <a:pt x="14303" y="204"/>
                      </a:cubicBezTo>
                      <a:cubicBezTo>
                        <a:pt x="13826" y="204"/>
                        <a:pt x="11011" y="463"/>
                        <a:pt x="9716" y="6445"/>
                      </a:cubicBezTo>
                      <a:cubicBezTo>
                        <a:pt x="9681" y="6564"/>
                        <a:pt x="9597" y="6910"/>
                        <a:pt x="9478" y="7184"/>
                      </a:cubicBezTo>
                      <a:cubicBezTo>
                        <a:pt x="6383" y="15316"/>
                        <a:pt x="1" y="20935"/>
                        <a:pt x="2918" y="24793"/>
                      </a:cubicBezTo>
                      <a:cubicBezTo>
                        <a:pt x="2918" y="24793"/>
                        <a:pt x="5502" y="27472"/>
                        <a:pt x="15622" y="28496"/>
                      </a:cubicBezTo>
                      <a:cubicBezTo>
                        <a:pt x="15622" y="28496"/>
                        <a:pt x="15908" y="16887"/>
                        <a:pt x="17086" y="15923"/>
                      </a:cubicBezTo>
                      <a:cubicBezTo>
                        <a:pt x="17575" y="15518"/>
                        <a:pt x="17217" y="14863"/>
                        <a:pt x="17241" y="14315"/>
                      </a:cubicBezTo>
                      <a:cubicBezTo>
                        <a:pt x="17289" y="13399"/>
                        <a:pt x="17658" y="12434"/>
                        <a:pt x="18289" y="11768"/>
                      </a:cubicBezTo>
                      <a:cubicBezTo>
                        <a:pt x="18515" y="11529"/>
                        <a:pt x="18765" y="11339"/>
                        <a:pt x="19015" y="11125"/>
                      </a:cubicBezTo>
                      <a:cubicBezTo>
                        <a:pt x="19122" y="11053"/>
                        <a:pt x="19206" y="10970"/>
                        <a:pt x="19301" y="10875"/>
                      </a:cubicBezTo>
                      <a:cubicBezTo>
                        <a:pt x="19253" y="10267"/>
                        <a:pt x="19551" y="9720"/>
                        <a:pt x="20003" y="9362"/>
                      </a:cubicBezTo>
                      <a:cubicBezTo>
                        <a:pt x="19706" y="6326"/>
                        <a:pt x="20730" y="4171"/>
                        <a:pt x="20658" y="2647"/>
                      </a:cubicBezTo>
                      <a:cubicBezTo>
                        <a:pt x="20581" y="1131"/>
                        <a:pt x="18987" y="1"/>
                        <a:pt x="164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61"/>
                <p:cNvSpPr/>
                <p:nvPr/>
              </p:nvSpPr>
              <p:spPr>
                <a:xfrm>
                  <a:off x="865979" y="1905301"/>
                  <a:ext cx="807932" cy="83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5" h="21196" extrusionOk="0">
                      <a:moveTo>
                        <a:pt x="10954" y="1"/>
                      </a:moveTo>
                      <a:cubicBezTo>
                        <a:pt x="9930" y="120"/>
                        <a:pt x="8466" y="155"/>
                        <a:pt x="7763" y="394"/>
                      </a:cubicBezTo>
                      <a:cubicBezTo>
                        <a:pt x="6596" y="763"/>
                        <a:pt x="0" y="2477"/>
                        <a:pt x="7549" y="12216"/>
                      </a:cubicBezTo>
                      <a:cubicBezTo>
                        <a:pt x="7906" y="12681"/>
                        <a:pt x="6656" y="19503"/>
                        <a:pt x="6656" y="19503"/>
                      </a:cubicBezTo>
                      <a:cubicBezTo>
                        <a:pt x="6656" y="19503"/>
                        <a:pt x="8872" y="21195"/>
                        <a:pt x="13077" y="21195"/>
                      </a:cubicBezTo>
                      <a:cubicBezTo>
                        <a:pt x="14721" y="21195"/>
                        <a:pt x="16669" y="20937"/>
                        <a:pt x="18908" y="20217"/>
                      </a:cubicBezTo>
                      <a:cubicBezTo>
                        <a:pt x="18908" y="20217"/>
                        <a:pt x="17657" y="14895"/>
                        <a:pt x="18919" y="13967"/>
                      </a:cubicBezTo>
                      <a:cubicBezTo>
                        <a:pt x="20515" y="12014"/>
                        <a:pt x="19801" y="9585"/>
                        <a:pt x="19705" y="8990"/>
                      </a:cubicBezTo>
                      <a:cubicBezTo>
                        <a:pt x="19265" y="5989"/>
                        <a:pt x="17229" y="2918"/>
                        <a:pt x="16657" y="2144"/>
                      </a:cubicBezTo>
                      <a:cubicBezTo>
                        <a:pt x="16376" y="1616"/>
                        <a:pt x="15436" y="869"/>
                        <a:pt x="15101" y="869"/>
                      </a:cubicBezTo>
                      <a:cubicBezTo>
                        <a:pt x="15096" y="869"/>
                        <a:pt x="15091" y="869"/>
                        <a:pt x="15086" y="870"/>
                      </a:cubicBezTo>
                      <a:cubicBezTo>
                        <a:pt x="15050" y="846"/>
                        <a:pt x="15026" y="834"/>
                        <a:pt x="14990" y="834"/>
                      </a:cubicBezTo>
                      <a:cubicBezTo>
                        <a:pt x="14978" y="834"/>
                        <a:pt x="14978" y="834"/>
                        <a:pt x="14955" y="822"/>
                      </a:cubicBezTo>
                      <a:cubicBezTo>
                        <a:pt x="14943" y="822"/>
                        <a:pt x="10954" y="1"/>
                        <a:pt x="10954" y="1"/>
                      </a:cubicBezTo>
                      <a:close/>
                    </a:path>
                  </a:pathLst>
                </a:custGeom>
                <a:solidFill>
                  <a:srgbClr val="7D34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7" name="Google Shape;1517;p61"/>
                <p:cNvSpPr/>
                <p:nvPr/>
              </p:nvSpPr>
              <p:spPr>
                <a:xfrm>
                  <a:off x="1286572" y="1741080"/>
                  <a:ext cx="223693" cy="297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0" h="7553" extrusionOk="0">
                      <a:moveTo>
                        <a:pt x="2479" y="0"/>
                      </a:moveTo>
                      <a:cubicBezTo>
                        <a:pt x="1883" y="0"/>
                        <a:pt x="1344" y="133"/>
                        <a:pt x="1060" y="468"/>
                      </a:cubicBezTo>
                      <a:cubicBezTo>
                        <a:pt x="1429" y="1837"/>
                        <a:pt x="0" y="4837"/>
                        <a:pt x="0" y="4837"/>
                      </a:cubicBezTo>
                      <a:cubicBezTo>
                        <a:pt x="0" y="4837"/>
                        <a:pt x="1298" y="7552"/>
                        <a:pt x="3489" y="7552"/>
                      </a:cubicBezTo>
                      <a:cubicBezTo>
                        <a:pt x="5680" y="7552"/>
                        <a:pt x="4298" y="4992"/>
                        <a:pt x="4298" y="4992"/>
                      </a:cubicBezTo>
                      <a:cubicBezTo>
                        <a:pt x="4298" y="4992"/>
                        <a:pt x="4429" y="2444"/>
                        <a:pt x="5120" y="885"/>
                      </a:cubicBezTo>
                      <a:cubicBezTo>
                        <a:pt x="4821" y="432"/>
                        <a:pt x="3556" y="0"/>
                        <a:pt x="2479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8" name="Google Shape;1518;p61"/>
                <p:cNvSpPr/>
                <p:nvPr/>
              </p:nvSpPr>
              <p:spPr>
                <a:xfrm>
                  <a:off x="1326426" y="1741080"/>
                  <a:ext cx="161783" cy="178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8" h="4528" extrusionOk="0">
                      <a:moveTo>
                        <a:pt x="1467" y="0"/>
                      </a:moveTo>
                      <a:cubicBezTo>
                        <a:pt x="871" y="0"/>
                        <a:pt x="332" y="133"/>
                        <a:pt x="48" y="468"/>
                      </a:cubicBezTo>
                      <a:cubicBezTo>
                        <a:pt x="143" y="849"/>
                        <a:pt x="96" y="1361"/>
                        <a:pt x="0" y="1908"/>
                      </a:cubicBezTo>
                      <a:cubicBezTo>
                        <a:pt x="715" y="3337"/>
                        <a:pt x="2989" y="4385"/>
                        <a:pt x="3310" y="4528"/>
                      </a:cubicBezTo>
                      <a:cubicBezTo>
                        <a:pt x="3394" y="3730"/>
                        <a:pt x="3596" y="2039"/>
                        <a:pt x="4108" y="885"/>
                      </a:cubicBezTo>
                      <a:cubicBezTo>
                        <a:pt x="3809" y="432"/>
                        <a:pt x="2544" y="0"/>
                        <a:pt x="1467" y="0"/>
                      </a:cubicBezTo>
                      <a:close/>
                    </a:path>
                  </a:pathLst>
                </a:custGeom>
                <a:solidFill>
                  <a:srgbClr val="8B70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61"/>
                <p:cNvSpPr/>
                <p:nvPr/>
              </p:nvSpPr>
              <p:spPr>
                <a:xfrm>
                  <a:off x="1536014" y="1412050"/>
                  <a:ext cx="102237" cy="21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5513" extrusionOk="0">
                      <a:moveTo>
                        <a:pt x="2322" y="0"/>
                      </a:moveTo>
                      <a:lnTo>
                        <a:pt x="0" y="429"/>
                      </a:lnTo>
                      <a:lnTo>
                        <a:pt x="512" y="5180"/>
                      </a:lnTo>
                      <a:cubicBezTo>
                        <a:pt x="512" y="5180"/>
                        <a:pt x="548" y="5310"/>
                        <a:pt x="596" y="5513"/>
                      </a:cubicBezTo>
                      <a:cubicBezTo>
                        <a:pt x="727" y="5299"/>
                        <a:pt x="1894" y="4072"/>
                        <a:pt x="2263" y="2703"/>
                      </a:cubicBezTo>
                      <a:cubicBezTo>
                        <a:pt x="2429" y="2060"/>
                        <a:pt x="2596" y="608"/>
                        <a:pt x="2322" y="12"/>
                      </a:cubicBezTo>
                      <a:lnTo>
                        <a:pt x="2322" y="0"/>
                      </a:lnTo>
                      <a:close/>
                    </a:path>
                  </a:pathLst>
                </a:custGeom>
                <a:solidFill>
                  <a:srgbClr val="463D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61"/>
                <p:cNvSpPr/>
                <p:nvPr/>
              </p:nvSpPr>
              <p:spPr>
                <a:xfrm>
                  <a:off x="1552909" y="1597496"/>
                  <a:ext cx="81128" cy="11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2842" extrusionOk="0">
                      <a:moveTo>
                        <a:pt x="938" y="1"/>
                      </a:moveTo>
                      <a:cubicBezTo>
                        <a:pt x="896" y="1"/>
                        <a:pt x="853" y="3"/>
                        <a:pt x="810" y="6"/>
                      </a:cubicBezTo>
                      <a:cubicBezTo>
                        <a:pt x="619" y="18"/>
                        <a:pt x="286" y="149"/>
                        <a:pt x="143" y="292"/>
                      </a:cubicBezTo>
                      <a:cubicBezTo>
                        <a:pt x="0" y="1733"/>
                        <a:pt x="95" y="1899"/>
                        <a:pt x="83" y="2757"/>
                      </a:cubicBezTo>
                      <a:cubicBezTo>
                        <a:pt x="176" y="2818"/>
                        <a:pt x="316" y="2841"/>
                        <a:pt x="457" y="2841"/>
                      </a:cubicBezTo>
                      <a:cubicBezTo>
                        <a:pt x="590" y="2841"/>
                        <a:pt x="724" y="2821"/>
                        <a:pt x="822" y="2792"/>
                      </a:cubicBezTo>
                      <a:cubicBezTo>
                        <a:pt x="1643" y="2530"/>
                        <a:pt x="2060" y="1840"/>
                        <a:pt x="1988" y="1030"/>
                      </a:cubicBezTo>
                      <a:cubicBezTo>
                        <a:pt x="1933" y="290"/>
                        <a:pt x="1478" y="1"/>
                        <a:pt x="938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61"/>
                <p:cNvSpPr/>
                <p:nvPr/>
              </p:nvSpPr>
              <p:spPr>
                <a:xfrm>
                  <a:off x="1573072" y="1619274"/>
                  <a:ext cx="38004" cy="1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" h="335" fill="none" extrusionOk="0">
                      <a:moveTo>
                        <a:pt x="0" y="299"/>
                      </a:moveTo>
                      <a:cubicBezTo>
                        <a:pt x="262" y="37"/>
                        <a:pt x="714" y="1"/>
                        <a:pt x="964" y="334"/>
                      </a:cubicBezTo>
                    </a:path>
                  </a:pathLst>
                </a:custGeom>
                <a:noFill/>
                <a:ln w="3275" cap="rnd" cmpd="sng">
                  <a:solidFill>
                    <a:srgbClr val="463D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61"/>
                <p:cNvSpPr/>
                <p:nvPr/>
              </p:nvSpPr>
              <p:spPr>
                <a:xfrm>
                  <a:off x="1275782" y="1391689"/>
                  <a:ext cx="347039" cy="442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12" h="11245" extrusionOk="0">
                      <a:moveTo>
                        <a:pt x="3392" y="0"/>
                      </a:moveTo>
                      <a:cubicBezTo>
                        <a:pt x="1873" y="0"/>
                        <a:pt x="2274" y="878"/>
                        <a:pt x="1203" y="2029"/>
                      </a:cubicBezTo>
                      <a:cubicBezTo>
                        <a:pt x="512" y="2791"/>
                        <a:pt x="0" y="5339"/>
                        <a:pt x="12" y="6328"/>
                      </a:cubicBezTo>
                      <a:cubicBezTo>
                        <a:pt x="36" y="7804"/>
                        <a:pt x="1894" y="11245"/>
                        <a:pt x="4930" y="11245"/>
                      </a:cubicBezTo>
                      <a:cubicBezTo>
                        <a:pt x="4936" y="11245"/>
                        <a:pt x="4941" y="11245"/>
                        <a:pt x="4947" y="11245"/>
                      </a:cubicBezTo>
                      <a:cubicBezTo>
                        <a:pt x="6206" y="11245"/>
                        <a:pt x="7718" y="9969"/>
                        <a:pt x="8109" y="7018"/>
                      </a:cubicBezTo>
                      <a:cubicBezTo>
                        <a:pt x="8156" y="6018"/>
                        <a:pt x="8811" y="2970"/>
                        <a:pt x="7454" y="1315"/>
                      </a:cubicBezTo>
                      <a:cubicBezTo>
                        <a:pt x="6406" y="53"/>
                        <a:pt x="5727" y="113"/>
                        <a:pt x="3965" y="17"/>
                      </a:cubicBezTo>
                      <a:lnTo>
                        <a:pt x="3787" y="17"/>
                      </a:lnTo>
                      <a:cubicBezTo>
                        <a:pt x="3727" y="17"/>
                        <a:pt x="3668" y="5"/>
                        <a:pt x="3608" y="5"/>
                      </a:cubicBezTo>
                      <a:cubicBezTo>
                        <a:pt x="3532" y="2"/>
                        <a:pt x="3460" y="0"/>
                        <a:pt x="3392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3" name="Google Shape;1523;p61"/>
                <p:cNvSpPr/>
                <p:nvPr/>
              </p:nvSpPr>
              <p:spPr>
                <a:xfrm>
                  <a:off x="1128101" y="1293118"/>
                  <a:ext cx="545802" cy="364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9" h="9248" extrusionOk="0">
                      <a:moveTo>
                        <a:pt x="8292" y="1"/>
                      </a:moveTo>
                      <a:cubicBezTo>
                        <a:pt x="7593" y="1"/>
                        <a:pt x="6833" y="99"/>
                        <a:pt x="6025" y="318"/>
                      </a:cubicBezTo>
                      <a:cubicBezTo>
                        <a:pt x="0" y="2437"/>
                        <a:pt x="2512" y="8485"/>
                        <a:pt x="2512" y="8485"/>
                      </a:cubicBezTo>
                      <a:lnTo>
                        <a:pt x="3369" y="8295"/>
                      </a:lnTo>
                      <a:lnTo>
                        <a:pt x="3750" y="9247"/>
                      </a:lnTo>
                      <a:cubicBezTo>
                        <a:pt x="4798" y="8938"/>
                        <a:pt x="5191" y="8033"/>
                        <a:pt x="4917" y="6735"/>
                      </a:cubicBezTo>
                      <a:cubicBezTo>
                        <a:pt x="5298" y="6640"/>
                        <a:pt x="5882" y="6521"/>
                        <a:pt x="6560" y="6390"/>
                      </a:cubicBezTo>
                      <a:cubicBezTo>
                        <a:pt x="6965" y="5783"/>
                        <a:pt x="7215" y="5116"/>
                        <a:pt x="7370" y="4282"/>
                      </a:cubicBezTo>
                      <a:cubicBezTo>
                        <a:pt x="7632" y="4878"/>
                        <a:pt x="7572" y="5509"/>
                        <a:pt x="7501" y="6199"/>
                      </a:cubicBezTo>
                      <a:cubicBezTo>
                        <a:pt x="8060" y="6214"/>
                        <a:pt x="8720" y="6236"/>
                        <a:pt x="9413" y="6236"/>
                      </a:cubicBezTo>
                      <a:cubicBezTo>
                        <a:pt x="10977" y="6236"/>
                        <a:pt x="12712" y="6122"/>
                        <a:pt x="13859" y="5544"/>
                      </a:cubicBezTo>
                      <a:cubicBezTo>
                        <a:pt x="13156" y="4747"/>
                        <a:pt x="12978" y="3699"/>
                        <a:pt x="12716" y="2639"/>
                      </a:cubicBezTo>
                      <a:cubicBezTo>
                        <a:pt x="12347" y="1156"/>
                        <a:pt x="10681" y="1"/>
                        <a:pt x="829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4" name="Google Shape;1524;p61"/>
                <p:cNvSpPr/>
                <p:nvPr/>
              </p:nvSpPr>
              <p:spPr>
                <a:xfrm>
                  <a:off x="1215292" y="1597496"/>
                  <a:ext cx="81167" cy="11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842" extrusionOk="0">
                      <a:moveTo>
                        <a:pt x="1123" y="1"/>
                      </a:moveTo>
                      <a:cubicBezTo>
                        <a:pt x="584" y="1"/>
                        <a:pt x="139" y="290"/>
                        <a:pt x="84" y="1030"/>
                      </a:cubicBezTo>
                      <a:cubicBezTo>
                        <a:pt x="1" y="1840"/>
                        <a:pt x="417" y="2530"/>
                        <a:pt x="1239" y="2792"/>
                      </a:cubicBezTo>
                      <a:cubicBezTo>
                        <a:pt x="1342" y="2821"/>
                        <a:pt x="1479" y="2841"/>
                        <a:pt x="1613" y="2841"/>
                      </a:cubicBezTo>
                      <a:cubicBezTo>
                        <a:pt x="1757" y="2841"/>
                        <a:pt x="1897" y="2818"/>
                        <a:pt x="1989" y="2757"/>
                      </a:cubicBezTo>
                      <a:cubicBezTo>
                        <a:pt x="1965" y="1899"/>
                        <a:pt x="2060" y="1733"/>
                        <a:pt x="1929" y="292"/>
                      </a:cubicBezTo>
                      <a:cubicBezTo>
                        <a:pt x="1775" y="149"/>
                        <a:pt x="1453" y="18"/>
                        <a:pt x="1251" y="6"/>
                      </a:cubicBezTo>
                      <a:cubicBezTo>
                        <a:pt x="1208" y="3"/>
                        <a:pt x="1165" y="1"/>
                        <a:pt x="1123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5" name="Google Shape;1525;p61"/>
                <p:cNvSpPr/>
                <p:nvPr/>
              </p:nvSpPr>
              <p:spPr>
                <a:xfrm>
                  <a:off x="1238251" y="1619274"/>
                  <a:ext cx="38043" cy="1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" h="335" fill="none" extrusionOk="0">
                      <a:moveTo>
                        <a:pt x="965" y="299"/>
                      </a:moveTo>
                      <a:cubicBezTo>
                        <a:pt x="703" y="37"/>
                        <a:pt x="251" y="1"/>
                        <a:pt x="1" y="334"/>
                      </a:cubicBezTo>
                    </a:path>
                  </a:pathLst>
                </a:custGeom>
                <a:noFill/>
                <a:ln w="3275" cap="rnd" cmpd="sng">
                  <a:solidFill>
                    <a:srgbClr val="463D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6" name="Google Shape;1526;p61"/>
                <p:cNvSpPr/>
                <p:nvPr/>
              </p:nvSpPr>
              <p:spPr>
                <a:xfrm>
                  <a:off x="1275309" y="2557534"/>
                  <a:ext cx="475977" cy="2153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6" h="54674" extrusionOk="0">
                      <a:moveTo>
                        <a:pt x="1" y="0"/>
                      </a:moveTo>
                      <a:lnTo>
                        <a:pt x="1322" y="17717"/>
                      </a:lnTo>
                      <a:cubicBezTo>
                        <a:pt x="1322" y="17717"/>
                        <a:pt x="1667" y="22574"/>
                        <a:pt x="5025" y="30837"/>
                      </a:cubicBezTo>
                      <a:cubicBezTo>
                        <a:pt x="2751" y="38838"/>
                        <a:pt x="7704" y="54674"/>
                        <a:pt x="7704" y="54674"/>
                      </a:cubicBezTo>
                      <a:lnTo>
                        <a:pt x="10466" y="54674"/>
                      </a:lnTo>
                      <a:cubicBezTo>
                        <a:pt x="10466" y="54674"/>
                        <a:pt x="12085" y="33504"/>
                        <a:pt x="11800" y="26706"/>
                      </a:cubicBezTo>
                      <a:cubicBezTo>
                        <a:pt x="11252" y="13430"/>
                        <a:pt x="8525" y="3655"/>
                        <a:pt x="8525" y="3655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7" name="Google Shape;1527;p61"/>
                <p:cNvSpPr/>
                <p:nvPr/>
              </p:nvSpPr>
              <p:spPr>
                <a:xfrm>
                  <a:off x="940528" y="2644252"/>
                  <a:ext cx="463768" cy="2074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6" h="52674" extrusionOk="0">
                      <a:moveTo>
                        <a:pt x="5418" y="1"/>
                      </a:moveTo>
                      <a:cubicBezTo>
                        <a:pt x="5418" y="1"/>
                        <a:pt x="4537" y="477"/>
                        <a:pt x="3668" y="2013"/>
                      </a:cubicBezTo>
                      <a:cubicBezTo>
                        <a:pt x="2334" y="4323"/>
                        <a:pt x="774" y="8395"/>
                        <a:pt x="310" y="11669"/>
                      </a:cubicBezTo>
                      <a:cubicBezTo>
                        <a:pt x="1" y="13919"/>
                        <a:pt x="1286" y="22551"/>
                        <a:pt x="3144" y="29969"/>
                      </a:cubicBezTo>
                      <a:cubicBezTo>
                        <a:pt x="786" y="34815"/>
                        <a:pt x="2013" y="52674"/>
                        <a:pt x="2013" y="52674"/>
                      </a:cubicBezTo>
                      <a:lnTo>
                        <a:pt x="4263" y="52674"/>
                      </a:lnTo>
                      <a:lnTo>
                        <a:pt x="9645" y="30302"/>
                      </a:lnTo>
                      <a:cubicBezTo>
                        <a:pt x="9645" y="30302"/>
                        <a:pt x="11764" y="17241"/>
                        <a:pt x="11764" y="9883"/>
                      </a:cubicBezTo>
                      <a:cubicBezTo>
                        <a:pt x="11776" y="2525"/>
                        <a:pt x="10573" y="382"/>
                        <a:pt x="10573" y="382"/>
                      </a:cubicBezTo>
                      <a:lnTo>
                        <a:pt x="54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8" name="Google Shape;1528;p61"/>
                <p:cNvSpPr/>
                <p:nvPr/>
              </p:nvSpPr>
              <p:spPr>
                <a:xfrm>
                  <a:off x="1549128" y="4728075"/>
                  <a:ext cx="417848" cy="136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10" h="3463" extrusionOk="0">
                      <a:moveTo>
                        <a:pt x="4741" y="0"/>
                      </a:moveTo>
                      <a:cubicBezTo>
                        <a:pt x="4239" y="0"/>
                        <a:pt x="3807" y="269"/>
                        <a:pt x="3358" y="629"/>
                      </a:cubicBezTo>
                      <a:cubicBezTo>
                        <a:pt x="3168" y="772"/>
                        <a:pt x="3227" y="939"/>
                        <a:pt x="3096" y="1070"/>
                      </a:cubicBezTo>
                      <a:cubicBezTo>
                        <a:pt x="2680" y="1486"/>
                        <a:pt x="2382" y="1713"/>
                        <a:pt x="1763" y="1772"/>
                      </a:cubicBezTo>
                      <a:cubicBezTo>
                        <a:pt x="1690" y="1781"/>
                        <a:pt x="1613" y="1785"/>
                        <a:pt x="1533" y="1785"/>
                      </a:cubicBezTo>
                      <a:cubicBezTo>
                        <a:pt x="1292" y="1785"/>
                        <a:pt x="1027" y="1754"/>
                        <a:pt x="773" y="1754"/>
                      </a:cubicBezTo>
                      <a:cubicBezTo>
                        <a:pt x="672" y="1754"/>
                        <a:pt x="573" y="1759"/>
                        <a:pt x="477" y="1772"/>
                      </a:cubicBezTo>
                      <a:cubicBezTo>
                        <a:pt x="191" y="1820"/>
                        <a:pt x="84" y="1891"/>
                        <a:pt x="37" y="2201"/>
                      </a:cubicBezTo>
                      <a:cubicBezTo>
                        <a:pt x="1" y="2510"/>
                        <a:pt x="25" y="2951"/>
                        <a:pt x="13" y="3272"/>
                      </a:cubicBezTo>
                      <a:cubicBezTo>
                        <a:pt x="3537" y="3344"/>
                        <a:pt x="7061" y="3427"/>
                        <a:pt x="10609" y="3463"/>
                      </a:cubicBezTo>
                      <a:cubicBezTo>
                        <a:pt x="10204" y="2296"/>
                        <a:pt x="9073" y="1939"/>
                        <a:pt x="8038" y="1617"/>
                      </a:cubicBezTo>
                      <a:cubicBezTo>
                        <a:pt x="6990" y="1308"/>
                        <a:pt x="6406" y="653"/>
                        <a:pt x="5537" y="212"/>
                      </a:cubicBezTo>
                      <a:cubicBezTo>
                        <a:pt x="5248" y="64"/>
                        <a:pt x="4987" y="0"/>
                        <a:pt x="4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9" name="Google Shape;1529;p61"/>
                <p:cNvSpPr/>
                <p:nvPr/>
              </p:nvSpPr>
              <p:spPr>
                <a:xfrm>
                  <a:off x="1549128" y="4671247"/>
                  <a:ext cx="170251" cy="164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3" h="4168" extrusionOk="0">
                      <a:moveTo>
                        <a:pt x="179" y="0"/>
                      </a:moveTo>
                      <a:cubicBezTo>
                        <a:pt x="84" y="0"/>
                        <a:pt x="1" y="72"/>
                        <a:pt x="1" y="179"/>
                      </a:cubicBezTo>
                      <a:lnTo>
                        <a:pt x="1" y="4168"/>
                      </a:lnTo>
                      <a:lnTo>
                        <a:pt x="4323" y="4168"/>
                      </a:lnTo>
                      <a:lnTo>
                        <a:pt x="4323" y="179"/>
                      </a:lnTo>
                      <a:cubicBezTo>
                        <a:pt x="4323" y="84"/>
                        <a:pt x="4251" y="0"/>
                        <a:pt x="414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0" name="Google Shape;1530;p61"/>
                <p:cNvSpPr/>
                <p:nvPr/>
              </p:nvSpPr>
              <p:spPr>
                <a:xfrm>
                  <a:off x="1548222" y="4856930"/>
                  <a:ext cx="418282" cy="48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1" h="1239" extrusionOk="0">
                      <a:moveTo>
                        <a:pt x="24" y="0"/>
                      </a:moveTo>
                      <a:cubicBezTo>
                        <a:pt x="24" y="346"/>
                        <a:pt x="0" y="691"/>
                        <a:pt x="0" y="1024"/>
                      </a:cubicBezTo>
                      <a:cubicBezTo>
                        <a:pt x="3536" y="1108"/>
                        <a:pt x="7072" y="1179"/>
                        <a:pt x="10597" y="1239"/>
                      </a:cubicBezTo>
                      <a:cubicBezTo>
                        <a:pt x="10620" y="893"/>
                        <a:pt x="10620" y="548"/>
                        <a:pt x="10620" y="215"/>
                      </a:cubicBezTo>
                      <a:cubicBezTo>
                        <a:pt x="7084" y="131"/>
                        <a:pt x="3548" y="72"/>
                        <a:pt x="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1" name="Google Shape;1531;p61"/>
                <p:cNvSpPr/>
                <p:nvPr/>
              </p:nvSpPr>
              <p:spPr>
                <a:xfrm>
                  <a:off x="1734339" y="4731816"/>
                  <a:ext cx="35681" cy="3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6" h="1013" extrusionOk="0">
                      <a:moveTo>
                        <a:pt x="712" y="0"/>
                      </a:moveTo>
                      <a:cubicBezTo>
                        <a:pt x="655" y="0"/>
                        <a:pt x="597" y="26"/>
                        <a:pt x="560" y="70"/>
                      </a:cubicBezTo>
                      <a:lnTo>
                        <a:pt x="48" y="725"/>
                      </a:lnTo>
                      <a:cubicBezTo>
                        <a:pt x="1" y="796"/>
                        <a:pt x="13" y="915"/>
                        <a:pt x="84" y="975"/>
                      </a:cubicBezTo>
                      <a:cubicBezTo>
                        <a:pt x="115" y="1000"/>
                        <a:pt x="155" y="1013"/>
                        <a:pt x="195" y="1013"/>
                      </a:cubicBezTo>
                      <a:cubicBezTo>
                        <a:pt x="247" y="1013"/>
                        <a:pt x="300" y="991"/>
                        <a:pt x="334" y="951"/>
                      </a:cubicBezTo>
                      <a:lnTo>
                        <a:pt x="846" y="296"/>
                      </a:lnTo>
                      <a:cubicBezTo>
                        <a:pt x="906" y="213"/>
                        <a:pt x="894" y="94"/>
                        <a:pt x="810" y="34"/>
                      </a:cubicBezTo>
                      <a:cubicBezTo>
                        <a:pt x="783" y="11"/>
                        <a:pt x="748" y="0"/>
                        <a:pt x="712" y="0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2" name="Google Shape;1532;p61"/>
                <p:cNvSpPr/>
                <p:nvPr/>
              </p:nvSpPr>
              <p:spPr>
                <a:xfrm>
                  <a:off x="1763875" y="4744772"/>
                  <a:ext cx="36153" cy="3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" h="1013" extrusionOk="0">
                      <a:moveTo>
                        <a:pt x="712" y="0"/>
                      </a:moveTo>
                      <a:cubicBezTo>
                        <a:pt x="659" y="0"/>
                        <a:pt x="606" y="22"/>
                        <a:pt x="572" y="62"/>
                      </a:cubicBezTo>
                      <a:lnTo>
                        <a:pt x="60" y="717"/>
                      </a:lnTo>
                      <a:cubicBezTo>
                        <a:pt x="1" y="800"/>
                        <a:pt x="25" y="920"/>
                        <a:pt x="96" y="979"/>
                      </a:cubicBezTo>
                      <a:cubicBezTo>
                        <a:pt x="124" y="1002"/>
                        <a:pt x="159" y="1013"/>
                        <a:pt x="195" y="1013"/>
                      </a:cubicBezTo>
                      <a:cubicBezTo>
                        <a:pt x="251" y="1013"/>
                        <a:pt x="310" y="987"/>
                        <a:pt x="346" y="943"/>
                      </a:cubicBezTo>
                      <a:lnTo>
                        <a:pt x="858" y="289"/>
                      </a:lnTo>
                      <a:cubicBezTo>
                        <a:pt x="918" y="217"/>
                        <a:pt x="894" y="98"/>
                        <a:pt x="822" y="38"/>
                      </a:cubicBezTo>
                      <a:cubicBezTo>
                        <a:pt x="792" y="13"/>
                        <a:pt x="752" y="0"/>
                        <a:pt x="712" y="0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3" name="Google Shape;1533;p61"/>
                <p:cNvSpPr/>
                <p:nvPr/>
              </p:nvSpPr>
              <p:spPr>
                <a:xfrm>
                  <a:off x="1793884" y="4768204"/>
                  <a:ext cx="35681" cy="39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6" h="1014" extrusionOk="0">
                      <a:moveTo>
                        <a:pt x="702" y="1"/>
                      </a:moveTo>
                      <a:cubicBezTo>
                        <a:pt x="647" y="1"/>
                        <a:pt x="594" y="22"/>
                        <a:pt x="560" y="63"/>
                      </a:cubicBezTo>
                      <a:lnTo>
                        <a:pt x="60" y="717"/>
                      </a:lnTo>
                      <a:cubicBezTo>
                        <a:pt x="1" y="801"/>
                        <a:pt x="13" y="920"/>
                        <a:pt x="84" y="979"/>
                      </a:cubicBezTo>
                      <a:cubicBezTo>
                        <a:pt x="117" y="1003"/>
                        <a:pt x="155" y="1013"/>
                        <a:pt x="192" y="1013"/>
                      </a:cubicBezTo>
                      <a:cubicBezTo>
                        <a:pt x="251" y="1013"/>
                        <a:pt x="310" y="987"/>
                        <a:pt x="346" y="944"/>
                      </a:cubicBezTo>
                      <a:lnTo>
                        <a:pt x="846" y="289"/>
                      </a:lnTo>
                      <a:cubicBezTo>
                        <a:pt x="906" y="217"/>
                        <a:pt x="894" y="98"/>
                        <a:pt x="822" y="39"/>
                      </a:cubicBezTo>
                      <a:cubicBezTo>
                        <a:pt x="786" y="13"/>
                        <a:pt x="744" y="1"/>
                        <a:pt x="702" y="1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4" name="Google Shape;1534;p61"/>
                <p:cNvSpPr/>
                <p:nvPr/>
              </p:nvSpPr>
              <p:spPr>
                <a:xfrm>
                  <a:off x="994441" y="4670775"/>
                  <a:ext cx="136500" cy="6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1680" extrusionOk="0">
                      <a:moveTo>
                        <a:pt x="191" y="1"/>
                      </a:moveTo>
                      <a:cubicBezTo>
                        <a:pt x="84" y="1"/>
                        <a:pt x="1" y="84"/>
                        <a:pt x="1" y="191"/>
                      </a:cubicBezTo>
                      <a:lnTo>
                        <a:pt x="1" y="1489"/>
                      </a:lnTo>
                      <a:cubicBezTo>
                        <a:pt x="13" y="1608"/>
                        <a:pt x="96" y="1679"/>
                        <a:pt x="191" y="1679"/>
                      </a:cubicBezTo>
                      <a:lnTo>
                        <a:pt x="3275" y="1679"/>
                      </a:lnTo>
                      <a:cubicBezTo>
                        <a:pt x="3382" y="1679"/>
                        <a:pt x="3465" y="1584"/>
                        <a:pt x="3465" y="1489"/>
                      </a:cubicBezTo>
                      <a:lnTo>
                        <a:pt x="3465" y="191"/>
                      </a:lnTo>
                      <a:cubicBezTo>
                        <a:pt x="3465" y="84"/>
                        <a:pt x="3382" y="1"/>
                        <a:pt x="32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5" name="Google Shape;1535;p61"/>
                <p:cNvSpPr/>
                <p:nvPr/>
              </p:nvSpPr>
              <p:spPr>
                <a:xfrm>
                  <a:off x="890828" y="4709684"/>
                  <a:ext cx="259806" cy="189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823" extrusionOk="0">
                      <a:moveTo>
                        <a:pt x="3134" y="64"/>
                      </a:moveTo>
                      <a:cubicBezTo>
                        <a:pt x="2639" y="64"/>
                        <a:pt x="2241" y="121"/>
                        <a:pt x="2072" y="358"/>
                      </a:cubicBezTo>
                      <a:cubicBezTo>
                        <a:pt x="1858" y="644"/>
                        <a:pt x="2084" y="1453"/>
                        <a:pt x="1548" y="2001"/>
                      </a:cubicBezTo>
                      <a:cubicBezTo>
                        <a:pt x="0" y="3596"/>
                        <a:pt x="72" y="4823"/>
                        <a:pt x="72" y="4823"/>
                      </a:cubicBezTo>
                      <a:lnTo>
                        <a:pt x="6418" y="4823"/>
                      </a:lnTo>
                      <a:cubicBezTo>
                        <a:pt x="6430" y="3192"/>
                        <a:pt x="6597" y="1894"/>
                        <a:pt x="6418" y="941"/>
                      </a:cubicBezTo>
                      <a:cubicBezTo>
                        <a:pt x="6251" y="1"/>
                        <a:pt x="4953" y="108"/>
                        <a:pt x="3775" y="84"/>
                      </a:cubicBezTo>
                      <a:cubicBezTo>
                        <a:pt x="3551" y="74"/>
                        <a:pt x="3334" y="64"/>
                        <a:pt x="3134" y="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6" name="Google Shape;1536;p61"/>
                <p:cNvSpPr/>
                <p:nvPr/>
              </p:nvSpPr>
              <p:spPr>
                <a:xfrm>
                  <a:off x="893624" y="4899580"/>
                  <a:ext cx="250433" cy="37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9" h="954" extrusionOk="0">
                      <a:moveTo>
                        <a:pt x="1" y="1"/>
                      </a:moveTo>
                      <a:lnTo>
                        <a:pt x="1" y="953"/>
                      </a:lnTo>
                      <a:lnTo>
                        <a:pt x="6359" y="953"/>
                      </a:lnTo>
                      <a:lnTo>
                        <a:pt x="6359" y="1"/>
                      </a:lnTo>
                      <a:close/>
                    </a:path>
                  </a:pathLst>
                </a:custGeom>
                <a:solidFill>
                  <a:srgbClr val="69656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537;p61"/>
                <p:cNvSpPr/>
                <p:nvPr/>
              </p:nvSpPr>
              <p:spPr>
                <a:xfrm>
                  <a:off x="989754" y="4780964"/>
                  <a:ext cx="81640" cy="1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299" extrusionOk="0">
                      <a:moveTo>
                        <a:pt x="155" y="1"/>
                      </a:moveTo>
                      <a:cubicBezTo>
                        <a:pt x="60" y="1"/>
                        <a:pt x="1" y="72"/>
                        <a:pt x="1" y="143"/>
                      </a:cubicBezTo>
                      <a:cubicBezTo>
                        <a:pt x="1" y="239"/>
                        <a:pt x="72" y="298"/>
                        <a:pt x="155" y="298"/>
                      </a:cubicBezTo>
                      <a:lnTo>
                        <a:pt x="1918" y="298"/>
                      </a:lnTo>
                      <a:cubicBezTo>
                        <a:pt x="2013" y="298"/>
                        <a:pt x="2072" y="215"/>
                        <a:pt x="2072" y="143"/>
                      </a:cubicBezTo>
                      <a:cubicBezTo>
                        <a:pt x="2072" y="60"/>
                        <a:pt x="2001" y="1"/>
                        <a:pt x="1918" y="1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8" name="Google Shape;1538;p61"/>
                <p:cNvSpPr/>
                <p:nvPr/>
              </p:nvSpPr>
              <p:spPr>
                <a:xfrm>
                  <a:off x="1008500" y="4758004"/>
                  <a:ext cx="59153" cy="11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286" extrusionOk="0">
                      <a:moveTo>
                        <a:pt x="60" y="0"/>
                      </a:moveTo>
                      <a:cubicBezTo>
                        <a:pt x="37" y="0"/>
                        <a:pt x="1" y="24"/>
                        <a:pt x="1" y="60"/>
                      </a:cubicBezTo>
                      <a:lnTo>
                        <a:pt x="1" y="226"/>
                      </a:lnTo>
                      <a:cubicBezTo>
                        <a:pt x="1" y="250"/>
                        <a:pt x="37" y="286"/>
                        <a:pt x="60" y="286"/>
                      </a:cubicBezTo>
                      <a:lnTo>
                        <a:pt x="1442" y="286"/>
                      </a:lnTo>
                      <a:cubicBezTo>
                        <a:pt x="1489" y="286"/>
                        <a:pt x="1501" y="250"/>
                        <a:pt x="1501" y="226"/>
                      </a:cubicBezTo>
                      <a:lnTo>
                        <a:pt x="1501" y="60"/>
                      </a:lnTo>
                      <a:cubicBezTo>
                        <a:pt x="1501" y="24"/>
                        <a:pt x="1477" y="0"/>
                        <a:pt x="1442" y="0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9" name="Google Shape;1539;p61"/>
                <p:cNvSpPr/>
                <p:nvPr/>
              </p:nvSpPr>
              <p:spPr>
                <a:xfrm>
                  <a:off x="984596" y="4805813"/>
                  <a:ext cx="81640" cy="1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299" extrusionOk="0">
                      <a:moveTo>
                        <a:pt x="144" y="1"/>
                      </a:moveTo>
                      <a:cubicBezTo>
                        <a:pt x="60" y="1"/>
                        <a:pt x="1" y="84"/>
                        <a:pt x="1" y="155"/>
                      </a:cubicBezTo>
                      <a:cubicBezTo>
                        <a:pt x="1" y="239"/>
                        <a:pt x="72" y="298"/>
                        <a:pt x="144" y="298"/>
                      </a:cubicBezTo>
                      <a:lnTo>
                        <a:pt x="1918" y="298"/>
                      </a:lnTo>
                      <a:cubicBezTo>
                        <a:pt x="2013" y="298"/>
                        <a:pt x="2072" y="227"/>
                        <a:pt x="2072" y="155"/>
                      </a:cubicBezTo>
                      <a:cubicBezTo>
                        <a:pt x="2072" y="60"/>
                        <a:pt x="1989" y="1"/>
                        <a:pt x="1918" y="1"/>
                      </a:cubicBezTo>
                      <a:close/>
                    </a:path>
                  </a:pathLst>
                </a:custGeom>
                <a:solidFill>
                  <a:srgbClr val="D9F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540;p61"/>
                <p:cNvSpPr/>
                <p:nvPr/>
              </p:nvSpPr>
              <p:spPr>
                <a:xfrm>
                  <a:off x="983178" y="2735026"/>
                  <a:ext cx="676670" cy="248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82" h="6304" extrusionOk="0">
                      <a:moveTo>
                        <a:pt x="16312" y="1"/>
                      </a:moveTo>
                      <a:cubicBezTo>
                        <a:pt x="16231" y="1"/>
                        <a:pt x="16147" y="29"/>
                        <a:pt x="16074" y="89"/>
                      </a:cubicBezTo>
                      <a:cubicBezTo>
                        <a:pt x="15065" y="936"/>
                        <a:pt x="12070" y="2909"/>
                        <a:pt x="6946" y="2909"/>
                      </a:cubicBezTo>
                      <a:cubicBezTo>
                        <a:pt x="5300" y="2909"/>
                        <a:pt x="3436" y="2706"/>
                        <a:pt x="1346" y="2196"/>
                      </a:cubicBezTo>
                      <a:cubicBezTo>
                        <a:pt x="1316" y="2189"/>
                        <a:pt x="1285" y="2185"/>
                        <a:pt x="1254" y="2185"/>
                      </a:cubicBezTo>
                      <a:cubicBezTo>
                        <a:pt x="1094" y="2185"/>
                        <a:pt x="944" y="2285"/>
                        <a:pt x="894" y="2435"/>
                      </a:cubicBezTo>
                      <a:lnTo>
                        <a:pt x="84" y="4697"/>
                      </a:lnTo>
                      <a:cubicBezTo>
                        <a:pt x="1" y="4887"/>
                        <a:pt x="108" y="5102"/>
                        <a:pt x="299" y="5161"/>
                      </a:cubicBezTo>
                      <a:cubicBezTo>
                        <a:pt x="2594" y="5987"/>
                        <a:pt x="4746" y="6304"/>
                        <a:pt x="6693" y="6304"/>
                      </a:cubicBezTo>
                      <a:cubicBezTo>
                        <a:pt x="12212" y="6304"/>
                        <a:pt x="16097" y="3764"/>
                        <a:pt x="17003" y="3077"/>
                      </a:cubicBezTo>
                      <a:cubicBezTo>
                        <a:pt x="17122" y="2970"/>
                        <a:pt x="17182" y="2816"/>
                        <a:pt x="17134" y="2673"/>
                      </a:cubicBezTo>
                      <a:lnTo>
                        <a:pt x="16670" y="280"/>
                      </a:lnTo>
                      <a:cubicBezTo>
                        <a:pt x="16622" y="106"/>
                        <a:pt x="16471" y="1"/>
                        <a:pt x="1631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1" name="Google Shape;1541;p61"/>
                <p:cNvSpPr/>
                <p:nvPr/>
              </p:nvSpPr>
              <p:spPr>
                <a:xfrm>
                  <a:off x="1414562" y="2806030"/>
                  <a:ext cx="123385" cy="153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3" h="3906" fill="none" extrusionOk="0">
                      <a:moveTo>
                        <a:pt x="1" y="655"/>
                      </a:moveTo>
                      <a:lnTo>
                        <a:pt x="1691" y="120"/>
                      </a:lnTo>
                      <a:cubicBezTo>
                        <a:pt x="2072" y="1"/>
                        <a:pt x="2489" y="227"/>
                        <a:pt x="2596" y="620"/>
                      </a:cubicBezTo>
                      <a:lnTo>
                        <a:pt x="3037" y="2298"/>
                      </a:lnTo>
                      <a:cubicBezTo>
                        <a:pt x="3132" y="2656"/>
                        <a:pt x="2942" y="3037"/>
                        <a:pt x="2584" y="3156"/>
                      </a:cubicBezTo>
                      <a:lnTo>
                        <a:pt x="394" y="3906"/>
                      </a:lnTo>
                    </a:path>
                  </a:pathLst>
                </a:custGeom>
                <a:noFill/>
                <a:ln w="2975" cap="rnd" cmpd="sng">
                  <a:solidFill>
                    <a:srgbClr val="FBFFFE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2" name="Google Shape;1542;p61"/>
                <p:cNvSpPr/>
                <p:nvPr/>
              </p:nvSpPr>
              <p:spPr>
                <a:xfrm>
                  <a:off x="1480211" y="2864629"/>
                  <a:ext cx="45054" cy="1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4" h="347" fill="none" extrusionOk="0">
                      <a:moveTo>
                        <a:pt x="1" y="346"/>
                      </a:moveTo>
                      <a:lnTo>
                        <a:pt x="1144" y="1"/>
                      </a:lnTo>
                    </a:path>
                  </a:pathLst>
                </a:custGeom>
                <a:noFill/>
                <a:ln w="2975" cap="rnd" cmpd="sng">
                  <a:solidFill>
                    <a:srgbClr val="FBFFFE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543;p61"/>
                <p:cNvSpPr/>
                <p:nvPr/>
              </p:nvSpPr>
              <p:spPr>
                <a:xfrm>
                  <a:off x="965850" y="2884281"/>
                  <a:ext cx="263075" cy="292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" h="7420" extrusionOk="0">
                      <a:moveTo>
                        <a:pt x="2456" y="1"/>
                      </a:moveTo>
                      <a:cubicBezTo>
                        <a:pt x="1933" y="1"/>
                        <a:pt x="1458" y="306"/>
                        <a:pt x="1203" y="764"/>
                      </a:cubicBezTo>
                      <a:lnTo>
                        <a:pt x="370" y="2335"/>
                      </a:lnTo>
                      <a:lnTo>
                        <a:pt x="0" y="6526"/>
                      </a:lnTo>
                      <a:lnTo>
                        <a:pt x="3918" y="7419"/>
                      </a:lnTo>
                      <a:lnTo>
                        <a:pt x="6358" y="6586"/>
                      </a:lnTo>
                      <a:lnTo>
                        <a:pt x="6680" y="466"/>
                      </a:lnTo>
                      <a:lnTo>
                        <a:pt x="2644" y="14"/>
                      </a:lnTo>
                      <a:cubicBezTo>
                        <a:pt x="2581" y="5"/>
                        <a:pt x="2518" y="1"/>
                        <a:pt x="245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544;p61"/>
                <p:cNvSpPr/>
                <p:nvPr/>
              </p:nvSpPr>
              <p:spPr>
                <a:xfrm>
                  <a:off x="1120107" y="2906846"/>
                  <a:ext cx="108341" cy="270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1" h="6871" extrusionOk="0">
                      <a:moveTo>
                        <a:pt x="2751" y="0"/>
                      </a:moveTo>
                      <a:lnTo>
                        <a:pt x="2751" y="0"/>
                      </a:lnTo>
                      <a:cubicBezTo>
                        <a:pt x="2156" y="1072"/>
                        <a:pt x="846" y="2370"/>
                        <a:pt x="370" y="2679"/>
                      </a:cubicBezTo>
                      <a:cubicBezTo>
                        <a:pt x="120" y="4989"/>
                        <a:pt x="1" y="6870"/>
                        <a:pt x="1" y="6870"/>
                      </a:cubicBezTo>
                      <a:lnTo>
                        <a:pt x="2441" y="6037"/>
                      </a:lnTo>
                      <a:lnTo>
                        <a:pt x="275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545;p61"/>
                <p:cNvSpPr/>
                <p:nvPr/>
              </p:nvSpPr>
              <p:spPr>
                <a:xfrm>
                  <a:off x="977586" y="2921969"/>
                  <a:ext cx="243305" cy="90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8" h="2293" extrusionOk="0">
                      <a:moveTo>
                        <a:pt x="6144" y="0"/>
                      </a:moveTo>
                      <a:cubicBezTo>
                        <a:pt x="6141" y="0"/>
                        <a:pt x="6138" y="3"/>
                        <a:pt x="6132" y="9"/>
                      </a:cubicBezTo>
                      <a:cubicBezTo>
                        <a:pt x="5715" y="426"/>
                        <a:pt x="5298" y="843"/>
                        <a:pt x="4894" y="1271"/>
                      </a:cubicBezTo>
                      <a:lnTo>
                        <a:pt x="4286" y="1914"/>
                      </a:lnTo>
                      <a:cubicBezTo>
                        <a:pt x="4145" y="2074"/>
                        <a:pt x="3930" y="2175"/>
                        <a:pt x="3711" y="2175"/>
                      </a:cubicBezTo>
                      <a:cubicBezTo>
                        <a:pt x="3653" y="2175"/>
                        <a:pt x="3594" y="2167"/>
                        <a:pt x="3536" y="2152"/>
                      </a:cubicBezTo>
                      <a:lnTo>
                        <a:pt x="1810" y="1748"/>
                      </a:lnTo>
                      <a:lnTo>
                        <a:pt x="83" y="1355"/>
                      </a:lnTo>
                      <a:cubicBezTo>
                        <a:pt x="80" y="1353"/>
                        <a:pt x="77" y="1352"/>
                        <a:pt x="73" y="1352"/>
                      </a:cubicBezTo>
                      <a:cubicBezTo>
                        <a:pt x="50" y="1352"/>
                        <a:pt x="22" y="1382"/>
                        <a:pt x="12" y="1402"/>
                      </a:cubicBezTo>
                      <a:cubicBezTo>
                        <a:pt x="0" y="1438"/>
                        <a:pt x="24" y="1462"/>
                        <a:pt x="60" y="1474"/>
                      </a:cubicBezTo>
                      <a:lnTo>
                        <a:pt x="1786" y="1879"/>
                      </a:lnTo>
                      <a:lnTo>
                        <a:pt x="3512" y="2271"/>
                      </a:lnTo>
                      <a:cubicBezTo>
                        <a:pt x="3573" y="2285"/>
                        <a:pt x="3635" y="2292"/>
                        <a:pt x="3697" y="2292"/>
                      </a:cubicBezTo>
                      <a:cubicBezTo>
                        <a:pt x="3955" y="2292"/>
                        <a:pt x="4216" y="2177"/>
                        <a:pt x="4370" y="1986"/>
                      </a:cubicBezTo>
                      <a:lnTo>
                        <a:pt x="4965" y="1331"/>
                      </a:lnTo>
                      <a:cubicBezTo>
                        <a:pt x="5370" y="902"/>
                        <a:pt x="5775" y="474"/>
                        <a:pt x="6156" y="21"/>
                      </a:cubicBezTo>
                      <a:cubicBezTo>
                        <a:pt x="6172" y="13"/>
                        <a:pt x="6177" y="4"/>
                        <a:pt x="6170" y="4"/>
                      </a:cubicBezTo>
                      <a:cubicBezTo>
                        <a:pt x="6168" y="4"/>
                        <a:pt x="6163" y="6"/>
                        <a:pt x="6156" y="9"/>
                      </a:cubicBezTo>
                      <a:cubicBezTo>
                        <a:pt x="6150" y="3"/>
                        <a:pt x="6147" y="0"/>
                        <a:pt x="614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546;p61"/>
                <p:cNvSpPr/>
                <p:nvPr/>
              </p:nvSpPr>
              <p:spPr>
                <a:xfrm>
                  <a:off x="1047921" y="1897818"/>
                  <a:ext cx="679939" cy="90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65" h="22882" extrusionOk="0">
                      <a:moveTo>
                        <a:pt x="5715" y="0"/>
                      </a:moveTo>
                      <a:cubicBezTo>
                        <a:pt x="5715" y="0"/>
                        <a:pt x="2227" y="131"/>
                        <a:pt x="0" y="1119"/>
                      </a:cubicBezTo>
                      <a:cubicBezTo>
                        <a:pt x="0" y="1119"/>
                        <a:pt x="3941" y="4215"/>
                        <a:pt x="953" y="9466"/>
                      </a:cubicBezTo>
                      <a:cubicBezTo>
                        <a:pt x="667" y="12287"/>
                        <a:pt x="953" y="18955"/>
                        <a:pt x="953" y="20967"/>
                      </a:cubicBezTo>
                      <a:cubicBezTo>
                        <a:pt x="953" y="20967"/>
                        <a:pt x="4308" y="22882"/>
                        <a:pt x="8524" y="22882"/>
                      </a:cubicBezTo>
                      <a:cubicBezTo>
                        <a:pt x="8694" y="22882"/>
                        <a:pt x="8865" y="22878"/>
                        <a:pt x="9037" y="22872"/>
                      </a:cubicBezTo>
                      <a:cubicBezTo>
                        <a:pt x="13478" y="22705"/>
                        <a:pt x="14419" y="20777"/>
                        <a:pt x="14419" y="20777"/>
                      </a:cubicBezTo>
                      <a:cubicBezTo>
                        <a:pt x="14419" y="20777"/>
                        <a:pt x="17264" y="10370"/>
                        <a:pt x="16835" y="7013"/>
                      </a:cubicBezTo>
                      <a:cubicBezTo>
                        <a:pt x="16574" y="4965"/>
                        <a:pt x="15014" y="2191"/>
                        <a:pt x="15014" y="2191"/>
                      </a:cubicBezTo>
                      <a:cubicBezTo>
                        <a:pt x="15014" y="2191"/>
                        <a:pt x="12228" y="857"/>
                        <a:pt x="10406" y="369"/>
                      </a:cubicBezTo>
                      <a:lnTo>
                        <a:pt x="10406" y="369"/>
                      </a:lnTo>
                      <a:lnTo>
                        <a:pt x="11371" y="5203"/>
                      </a:lnTo>
                      <a:lnTo>
                        <a:pt x="571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547;p61"/>
                <p:cNvSpPr/>
                <p:nvPr/>
              </p:nvSpPr>
              <p:spPr>
                <a:xfrm>
                  <a:off x="1004286" y="2596443"/>
                  <a:ext cx="759649" cy="106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" h="2716" fill="none" extrusionOk="0">
                      <a:moveTo>
                        <a:pt x="19289" y="0"/>
                      </a:moveTo>
                      <a:cubicBezTo>
                        <a:pt x="19289" y="0"/>
                        <a:pt x="14157" y="2715"/>
                        <a:pt x="1" y="0"/>
                      </a:cubicBezTo>
                    </a:path>
                  </a:pathLst>
                </a:custGeom>
                <a:noFill/>
                <a:ln w="21425" cap="flat" cmpd="sng">
                  <a:solidFill>
                    <a:srgbClr val="FBAF00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548;p61"/>
                <p:cNvSpPr/>
                <p:nvPr/>
              </p:nvSpPr>
              <p:spPr>
                <a:xfrm>
                  <a:off x="1074149" y="2066173"/>
                  <a:ext cx="317029" cy="732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0" h="18587" extrusionOk="0">
                      <a:moveTo>
                        <a:pt x="3140" y="1"/>
                      </a:moveTo>
                      <a:cubicBezTo>
                        <a:pt x="2964" y="1"/>
                        <a:pt x="1477" y="3145"/>
                        <a:pt x="1173" y="3145"/>
                      </a:cubicBezTo>
                      <a:cubicBezTo>
                        <a:pt x="1162" y="3145"/>
                        <a:pt x="1152" y="3141"/>
                        <a:pt x="1144" y="3131"/>
                      </a:cubicBezTo>
                      <a:cubicBezTo>
                        <a:pt x="965" y="3774"/>
                        <a:pt x="691" y="4441"/>
                        <a:pt x="287" y="5167"/>
                      </a:cubicBezTo>
                      <a:cubicBezTo>
                        <a:pt x="1" y="8000"/>
                        <a:pt x="287" y="14668"/>
                        <a:pt x="287" y="16680"/>
                      </a:cubicBezTo>
                      <a:cubicBezTo>
                        <a:pt x="287" y="16680"/>
                        <a:pt x="3629" y="18587"/>
                        <a:pt x="7821" y="18587"/>
                      </a:cubicBezTo>
                      <a:cubicBezTo>
                        <a:pt x="7897" y="18587"/>
                        <a:pt x="7973" y="18586"/>
                        <a:pt x="8049" y="18585"/>
                      </a:cubicBezTo>
                      <a:cubicBezTo>
                        <a:pt x="7514" y="17847"/>
                        <a:pt x="7025" y="17073"/>
                        <a:pt x="6621" y="16263"/>
                      </a:cubicBezTo>
                      <a:cubicBezTo>
                        <a:pt x="6287" y="15561"/>
                        <a:pt x="4394" y="14847"/>
                        <a:pt x="4204" y="13430"/>
                      </a:cubicBezTo>
                      <a:cubicBezTo>
                        <a:pt x="3751" y="10120"/>
                        <a:pt x="3620" y="3869"/>
                        <a:pt x="3156" y="23"/>
                      </a:cubicBezTo>
                      <a:cubicBezTo>
                        <a:pt x="3154" y="8"/>
                        <a:pt x="3148" y="1"/>
                        <a:pt x="31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61"/>
                <p:cNvSpPr/>
                <p:nvPr/>
              </p:nvSpPr>
              <p:spPr>
                <a:xfrm>
                  <a:off x="1310477" y="2605343"/>
                  <a:ext cx="123819" cy="5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4" h="1481" extrusionOk="0">
                      <a:moveTo>
                        <a:pt x="1620" y="1"/>
                      </a:moveTo>
                      <a:cubicBezTo>
                        <a:pt x="1346" y="1"/>
                        <a:pt x="1048" y="36"/>
                        <a:pt x="786" y="179"/>
                      </a:cubicBezTo>
                      <a:cubicBezTo>
                        <a:pt x="524" y="322"/>
                        <a:pt x="286" y="560"/>
                        <a:pt x="132" y="810"/>
                      </a:cubicBezTo>
                      <a:lnTo>
                        <a:pt x="96" y="822"/>
                      </a:lnTo>
                      <a:cubicBezTo>
                        <a:pt x="72" y="858"/>
                        <a:pt x="72" y="882"/>
                        <a:pt x="60" y="917"/>
                      </a:cubicBezTo>
                      <a:cubicBezTo>
                        <a:pt x="1" y="1144"/>
                        <a:pt x="120" y="1394"/>
                        <a:pt x="358" y="1465"/>
                      </a:cubicBezTo>
                      <a:cubicBezTo>
                        <a:pt x="394" y="1475"/>
                        <a:pt x="433" y="1480"/>
                        <a:pt x="471" y="1480"/>
                      </a:cubicBezTo>
                      <a:cubicBezTo>
                        <a:pt x="656" y="1480"/>
                        <a:pt x="846" y="1365"/>
                        <a:pt x="905" y="1167"/>
                      </a:cubicBezTo>
                      <a:cubicBezTo>
                        <a:pt x="965" y="1025"/>
                        <a:pt x="1036" y="894"/>
                        <a:pt x="1155" y="786"/>
                      </a:cubicBezTo>
                      <a:cubicBezTo>
                        <a:pt x="1275" y="679"/>
                        <a:pt x="1453" y="608"/>
                        <a:pt x="1644" y="560"/>
                      </a:cubicBezTo>
                      <a:cubicBezTo>
                        <a:pt x="1762" y="532"/>
                        <a:pt x="1881" y="521"/>
                        <a:pt x="2004" y="521"/>
                      </a:cubicBezTo>
                      <a:cubicBezTo>
                        <a:pt x="2091" y="521"/>
                        <a:pt x="2181" y="527"/>
                        <a:pt x="2275" y="536"/>
                      </a:cubicBezTo>
                      <a:cubicBezTo>
                        <a:pt x="2501" y="548"/>
                        <a:pt x="2727" y="596"/>
                        <a:pt x="2941" y="632"/>
                      </a:cubicBezTo>
                      <a:cubicBezTo>
                        <a:pt x="2959" y="637"/>
                        <a:pt x="2975" y="639"/>
                        <a:pt x="2990" y="639"/>
                      </a:cubicBezTo>
                      <a:cubicBezTo>
                        <a:pt x="3045" y="639"/>
                        <a:pt x="3080" y="607"/>
                        <a:pt x="3108" y="560"/>
                      </a:cubicBezTo>
                      <a:cubicBezTo>
                        <a:pt x="3144" y="489"/>
                        <a:pt x="3108" y="394"/>
                        <a:pt x="3037" y="370"/>
                      </a:cubicBezTo>
                      <a:cubicBezTo>
                        <a:pt x="2822" y="274"/>
                        <a:pt x="2608" y="191"/>
                        <a:pt x="2370" y="120"/>
                      </a:cubicBezTo>
                      <a:cubicBezTo>
                        <a:pt x="2144" y="60"/>
                        <a:pt x="1882" y="1"/>
                        <a:pt x="1620" y="1"/>
                      </a:cubicBezTo>
                      <a:close/>
                    </a:path>
                  </a:pathLst>
                </a:custGeom>
                <a:solidFill>
                  <a:srgbClr val="FFB3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0" name="Google Shape;1550;p61"/>
                <p:cNvSpPr/>
                <p:nvPr/>
              </p:nvSpPr>
              <p:spPr>
                <a:xfrm>
                  <a:off x="1329695" y="1944682"/>
                  <a:ext cx="1104285" cy="1260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40" h="32017" extrusionOk="0">
                      <a:moveTo>
                        <a:pt x="12979" y="1"/>
                      </a:moveTo>
                      <a:lnTo>
                        <a:pt x="7752" y="858"/>
                      </a:lnTo>
                      <a:lnTo>
                        <a:pt x="1287" y="858"/>
                      </a:lnTo>
                      <a:lnTo>
                        <a:pt x="1620" y="16396"/>
                      </a:lnTo>
                      <a:lnTo>
                        <a:pt x="1" y="30862"/>
                      </a:lnTo>
                      <a:lnTo>
                        <a:pt x="6311" y="32017"/>
                      </a:lnTo>
                      <a:lnTo>
                        <a:pt x="12264" y="30326"/>
                      </a:lnTo>
                      <a:lnTo>
                        <a:pt x="17039" y="30957"/>
                      </a:lnTo>
                      <a:lnTo>
                        <a:pt x="21194" y="28409"/>
                      </a:lnTo>
                      <a:lnTo>
                        <a:pt x="25933" y="29719"/>
                      </a:lnTo>
                      <a:lnTo>
                        <a:pt x="25504" y="14395"/>
                      </a:lnTo>
                      <a:lnTo>
                        <a:pt x="28040" y="2346"/>
                      </a:lnTo>
                      <a:lnTo>
                        <a:pt x="22968" y="429"/>
                      </a:lnTo>
                      <a:lnTo>
                        <a:pt x="18039" y="1096"/>
                      </a:lnTo>
                      <a:lnTo>
                        <a:pt x="1297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1" name="Google Shape;1551;p61"/>
                <p:cNvSpPr/>
                <p:nvPr/>
              </p:nvSpPr>
              <p:spPr>
                <a:xfrm>
                  <a:off x="1578231" y="1944682"/>
                  <a:ext cx="262603" cy="1260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8" h="32017" extrusionOk="0">
                      <a:moveTo>
                        <a:pt x="6668" y="1"/>
                      </a:moveTo>
                      <a:lnTo>
                        <a:pt x="1441" y="858"/>
                      </a:lnTo>
                      <a:lnTo>
                        <a:pt x="786" y="15646"/>
                      </a:lnTo>
                      <a:lnTo>
                        <a:pt x="0" y="32017"/>
                      </a:lnTo>
                      <a:lnTo>
                        <a:pt x="5953" y="30326"/>
                      </a:lnTo>
                      <a:lnTo>
                        <a:pt x="5334" y="15467"/>
                      </a:lnTo>
                      <a:lnTo>
                        <a:pt x="666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61"/>
                <p:cNvSpPr/>
                <p:nvPr/>
              </p:nvSpPr>
              <p:spPr>
                <a:xfrm>
                  <a:off x="1978622" y="1961576"/>
                  <a:ext cx="255592" cy="1202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0" h="30528" extrusionOk="0">
                      <a:moveTo>
                        <a:pt x="6490" y="0"/>
                      </a:moveTo>
                      <a:lnTo>
                        <a:pt x="1561" y="667"/>
                      </a:lnTo>
                      <a:lnTo>
                        <a:pt x="1" y="15109"/>
                      </a:lnTo>
                      <a:lnTo>
                        <a:pt x="561" y="30528"/>
                      </a:lnTo>
                      <a:lnTo>
                        <a:pt x="4716" y="27980"/>
                      </a:lnTo>
                      <a:lnTo>
                        <a:pt x="4430" y="12919"/>
                      </a:lnTo>
                      <a:lnTo>
                        <a:pt x="649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3" name="Google Shape;1553;p61"/>
                <p:cNvSpPr/>
                <p:nvPr/>
              </p:nvSpPr>
              <p:spPr>
                <a:xfrm>
                  <a:off x="2304031" y="2555171"/>
                  <a:ext cx="68998" cy="3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2" h="882" extrusionOk="0">
                      <a:moveTo>
                        <a:pt x="1202" y="271"/>
                      </a:moveTo>
                      <a:cubicBezTo>
                        <a:pt x="1203" y="271"/>
                        <a:pt x="1203" y="272"/>
                        <a:pt x="1203" y="275"/>
                      </a:cubicBezTo>
                      <a:cubicBezTo>
                        <a:pt x="1203" y="275"/>
                        <a:pt x="1200" y="277"/>
                        <a:pt x="1195" y="281"/>
                      </a:cubicBezTo>
                      <a:lnTo>
                        <a:pt x="1195" y="281"/>
                      </a:lnTo>
                      <a:cubicBezTo>
                        <a:pt x="1197" y="276"/>
                        <a:pt x="1200" y="271"/>
                        <a:pt x="1202" y="271"/>
                      </a:cubicBezTo>
                      <a:close/>
                      <a:moveTo>
                        <a:pt x="1465" y="1"/>
                      </a:moveTo>
                      <a:cubicBezTo>
                        <a:pt x="1312" y="1"/>
                        <a:pt x="1194" y="141"/>
                        <a:pt x="1192" y="283"/>
                      </a:cubicBezTo>
                      <a:lnTo>
                        <a:pt x="1192" y="283"/>
                      </a:lnTo>
                      <a:cubicBezTo>
                        <a:pt x="1179" y="292"/>
                        <a:pt x="1159" y="307"/>
                        <a:pt x="1144" y="322"/>
                      </a:cubicBezTo>
                      <a:cubicBezTo>
                        <a:pt x="1072" y="358"/>
                        <a:pt x="965" y="394"/>
                        <a:pt x="858" y="417"/>
                      </a:cubicBezTo>
                      <a:cubicBezTo>
                        <a:pt x="751" y="453"/>
                        <a:pt x="656" y="465"/>
                        <a:pt x="537" y="477"/>
                      </a:cubicBezTo>
                      <a:cubicBezTo>
                        <a:pt x="418" y="489"/>
                        <a:pt x="299" y="513"/>
                        <a:pt x="191" y="513"/>
                      </a:cubicBezTo>
                      <a:cubicBezTo>
                        <a:pt x="84" y="525"/>
                        <a:pt x="13" y="596"/>
                        <a:pt x="1" y="656"/>
                      </a:cubicBezTo>
                      <a:cubicBezTo>
                        <a:pt x="1" y="763"/>
                        <a:pt x="72" y="858"/>
                        <a:pt x="179" y="870"/>
                      </a:cubicBezTo>
                      <a:cubicBezTo>
                        <a:pt x="310" y="870"/>
                        <a:pt x="430" y="882"/>
                        <a:pt x="560" y="882"/>
                      </a:cubicBezTo>
                      <a:cubicBezTo>
                        <a:pt x="680" y="882"/>
                        <a:pt x="811" y="882"/>
                        <a:pt x="953" y="870"/>
                      </a:cubicBezTo>
                      <a:cubicBezTo>
                        <a:pt x="1084" y="858"/>
                        <a:pt x="1215" y="834"/>
                        <a:pt x="1370" y="775"/>
                      </a:cubicBezTo>
                      <a:cubicBezTo>
                        <a:pt x="1442" y="751"/>
                        <a:pt x="1525" y="703"/>
                        <a:pt x="1608" y="632"/>
                      </a:cubicBezTo>
                      <a:cubicBezTo>
                        <a:pt x="1680" y="560"/>
                        <a:pt x="1751" y="417"/>
                        <a:pt x="1751" y="286"/>
                      </a:cubicBezTo>
                      <a:cubicBezTo>
                        <a:pt x="1751" y="120"/>
                        <a:pt x="1632" y="1"/>
                        <a:pt x="1465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4" name="Google Shape;1554;p61"/>
                <p:cNvSpPr/>
                <p:nvPr/>
              </p:nvSpPr>
              <p:spPr>
                <a:xfrm>
                  <a:off x="2297021" y="2585849"/>
                  <a:ext cx="82546" cy="41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6" h="1065" extrusionOk="0">
                      <a:moveTo>
                        <a:pt x="1800" y="0"/>
                      </a:moveTo>
                      <a:cubicBezTo>
                        <a:pt x="1779" y="0"/>
                        <a:pt x="1759" y="2"/>
                        <a:pt x="1739" y="7"/>
                      </a:cubicBezTo>
                      <a:cubicBezTo>
                        <a:pt x="1584" y="55"/>
                        <a:pt x="1500" y="210"/>
                        <a:pt x="1524" y="353"/>
                      </a:cubicBezTo>
                      <a:cubicBezTo>
                        <a:pt x="1548" y="388"/>
                        <a:pt x="1548" y="388"/>
                        <a:pt x="1548" y="400"/>
                      </a:cubicBezTo>
                      <a:cubicBezTo>
                        <a:pt x="1548" y="400"/>
                        <a:pt x="1524" y="436"/>
                        <a:pt x="1489" y="460"/>
                      </a:cubicBezTo>
                      <a:cubicBezTo>
                        <a:pt x="1405" y="519"/>
                        <a:pt x="1262" y="555"/>
                        <a:pt x="1131" y="579"/>
                      </a:cubicBezTo>
                      <a:cubicBezTo>
                        <a:pt x="977" y="603"/>
                        <a:pt x="834" y="627"/>
                        <a:pt x="679" y="627"/>
                      </a:cubicBezTo>
                      <a:cubicBezTo>
                        <a:pt x="596" y="633"/>
                        <a:pt x="518" y="636"/>
                        <a:pt x="442" y="636"/>
                      </a:cubicBezTo>
                      <a:cubicBezTo>
                        <a:pt x="366" y="636"/>
                        <a:pt x="292" y="633"/>
                        <a:pt x="215" y="627"/>
                      </a:cubicBezTo>
                      <a:cubicBezTo>
                        <a:pt x="119" y="627"/>
                        <a:pt x="24" y="698"/>
                        <a:pt x="12" y="781"/>
                      </a:cubicBezTo>
                      <a:cubicBezTo>
                        <a:pt x="0" y="889"/>
                        <a:pt x="72" y="996"/>
                        <a:pt x="179" y="1008"/>
                      </a:cubicBezTo>
                      <a:lnTo>
                        <a:pt x="667" y="1055"/>
                      </a:lnTo>
                      <a:cubicBezTo>
                        <a:pt x="750" y="1061"/>
                        <a:pt x="831" y="1064"/>
                        <a:pt x="913" y="1064"/>
                      </a:cubicBezTo>
                      <a:cubicBezTo>
                        <a:pt x="994" y="1064"/>
                        <a:pt x="1078" y="1061"/>
                        <a:pt x="1167" y="1055"/>
                      </a:cubicBezTo>
                      <a:cubicBezTo>
                        <a:pt x="1346" y="1043"/>
                        <a:pt x="1524" y="1031"/>
                        <a:pt x="1727" y="924"/>
                      </a:cubicBezTo>
                      <a:cubicBezTo>
                        <a:pt x="1822" y="877"/>
                        <a:pt x="1929" y="805"/>
                        <a:pt x="2001" y="674"/>
                      </a:cubicBezTo>
                      <a:cubicBezTo>
                        <a:pt x="2084" y="531"/>
                        <a:pt x="2096" y="377"/>
                        <a:pt x="2084" y="258"/>
                      </a:cubicBezTo>
                      <a:lnTo>
                        <a:pt x="2084" y="234"/>
                      </a:lnTo>
                      <a:lnTo>
                        <a:pt x="2084" y="222"/>
                      </a:lnTo>
                      <a:cubicBezTo>
                        <a:pt x="2043" y="89"/>
                        <a:pt x="1923" y="0"/>
                        <a:pt x="1800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5" name="Google Shape;1555;p61"/>
                <p:cNvSpPr/>
                <p:nvPr/>
              </p:nvSpPr>
              <p:spPr>
                <a:xfrm>
                  <a:off x="2293280" y="2621765"/>
                  <a:ext cx="86287" cy="4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" h="1025" extrusionOk="0">
                      <a:moveTo>
                        <a:pt x="1904" y="1"/>
                      </a:moveTo>
                      <a:cubicBezTo>
                        <a:pt x="1881" y="1"/>
                        <a:pt x="1857" y="4"/>
                        <a:pt x="1834" y="12"/>
                      </a:cubicBezTo>
                      <a:cubicBezTo>
                        <a:pt x="1679" y="48"/>
                        <a:pt x="1595" y="203"/>
                        <a:pt x="1619" y="346"/>
                      </a:cubicBezTo>
                      <a:lnTo>
                        <a:pt x="1619" y="369"/>
                      </a:lnTo>
                      <a:lnTo>
                        <a:pt x="1631" y="393"/>
                      </a:lnTo>
                      <a:cubicBezTo>
                        <a:pt x="1631" y="393"/>
                        <a:pt x="1607" y="429"/>
                        <a:pt x="1560" y="453"/>
                      </a:cubicBezTo>
                      <a:cubicBezTo>
                        <a:pt x="1453" y="500"/>
                        <a:pt x="1310" y="536"/>
                        <a:pt x="1155" y="548"/>
                      </a:cubicBezTo>
                      <a:cubicBezTo>
                        <a:pt x="1012" y="560"/>
                        <a:pt x="857" y="560"/>
                        <a:pt x="703" y="560"/>
                      </a:cubicBezTo>
                      <a:cubicBezTo>
                        <a:pt x="536" y="560"/>
                        <a:pt x="369" y="548"/>
                        <a:pt x="226" y="536"/>
                      </a:cubicBezTo>
                      <a:cubicBezTo>
                        <a:pt x="211" y="533"/>
                        <a:pt x="195" y="531"/>
                        <a:pt x="181" y="531"/>
                      </a:cubicBezTo>
                      <a:cubicBezTo>
                        <a:pt x="97" y="531"/>
                        <a:pt x="36" y="589"/>
                        <a:pt x="36" y="691"/>
                      </a:cubicBezTo>
                      <a:cubicBezTo>
                        <a:pt x="0" y="798"/>
                        <a:pt x="71" y="905"/>
                        <a:pt x="179" y="917"/>
                      </a:cubicBezTo>
                      <a:cubicBezTo>
                        <a:pt x="345" y="941"/>
                        <a:pt x="512" y="977"/>
                        <a:pt x="691" y="989"/>
                      </a:cubicBezTo>
                      <a:cubicBezTo>
                        <a:pt x="845" y="1000"/>
                        <a:pt x="1024" y="1024"/>
                        <a:pt x="1203" y="1024"/>
                      </a:cubicBezTo>
                      <a:cubicBezTo>
                        <a:pt x="1381" y="1024"/>
                        <a:pt x="1560" y="1000"/>
                        <a:pt x="1774" y="929"/>
                      </a:cubicBezTo>
                      <a:cubicBezTo>
                        <a:pt x="1857" y="881"/>
                        <a:pt x="2000" y="822"/>
                        <a:pt x="2084" y="691"/>
                      </a:cubicBezTo>
                      <a:cubicBezTo>
                        <a:pt x="2131" y="631"/>
                        <a:pt x="2155" y="548"/>
                        <a:pt x="2179" y="465"/>
                      </a:cubicBezTo>
                      <a:cubicBezTo>
                        <a:pt x="2191" y="429"/>
                        <a:pt x="2191" y="381"/>
                        <a:pt x="2191" y="346"/>
                      </a:cubicBezTo>
                      <a:cubicBezTo>
                        <a:pt x="2179" y="322"/>
                        <a:pt x="2179" y="274"/>
                        <a:pt x="2179" y="250"/>
                      </a:cubicBezTo>
                      <a:lnTo>
                        <a:pt x="2179" y="215"/>
                      </a:lnTo>
                      <a:cubicBezTo>
                        <a:pt x="2139" y="95"/>
                        <a:pt x="2024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6" name="Google Shape;1556;p61"/>
                <p:cNvSpPr/>
                <p:nvPr/>
              </p:nvSpPr>
              <p:spPr>
                <a:xfrm>
                  <a:off x="2284813" y="2669692"/>
                  <a:ext cx="81167" cy="33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856" extrusionOk="0">
                      <a:moveTo>
                        <a:pt x="1743" y="1"/>
                      </a:moveTo>
                      <a:cubicBezTo>
                        <a:pt x="1653" y="1"/>
                        <a:pt x="1566" y="45"/>
                        <a:pt x="1513" y="129"/>
                      </a:cubicBezTo>
                      <a:cubicBezTo>
                        <a:pt x="1465" y="200"/>
                        <a:pt x="1406" y="260"/>
                        <a:pt x="1322" y="307"/>
                      </a:cubicBezTo>
                      <a:cubicBezTo>
                        <a:pt x="1227" y="355"/>
                        <a:pt x="1120" y="379"/>
                        <a:pt x="1001" y="403"/>
                      </a:cubicBezTo>
                      <a:cubicBezTo>
                        <a:pt x="941" y="409"/>
                        <a:pt x="879" y="412"/>
                        <a:pt x="816" y="412"/>
                      </a:cubicBezTo>
                      <a:cubicBezTo>
                        <a:pt x="754" y="412"/>
                        <a:pt x="691" y="409"/>
                        <a:pt x="632" y="403"/>
                      </a:cubicBezTo>
                      <a:cubicBezTo>
                        <a:pt x="513" y="379"/>
                        <a:pt x="382" y="367"/>
                        <a:pt x="263" y="343"/>
                      </a:cubicBezTo>
                      <a:cubicBezTo>
                        <a:pt x="239" y="335"/>
                        <a:pt x="216" y="331"/>
                        <a:pt x="194" y="331"/>
                      </a:cubicBezTo>
                      <a:cubicBezTo>
                        <a:pt x="117" y="331"/>
                        <a:pt x="55" y="379"/>
                        <a:pt x="36" y="462"/>
                      </a:cubicBezTo>
                      <a:cubicBezTo>
                        <a:pt x="1" y="545"/>
                        <a:pt x="48" y="665"/>
                        <a:pt x="156" y="700"/>
                      </a:cubicBezTo>
                      <a:cubicBezTo>
                        <a:pt x="298" y="760"/>
                        <a:pt x="441" y="784"/>
                        <a:pt x="584" y="819"/>
                      </a:cubicBezTo>
                      <a:cubicBezTo>
                        <a:pt x="727" y="843"/>
                        <a:pt x="870" y="855"/>
                        <a:pt x="1037" y="855"/>
                      </a:cubicBezTo>
                      <a:cubicBezTo>
                        <a:pt x="1191" y="843"/>
                        <a:pt x="1358" y="831"/>
                        <a:pt x="1525" y="772"/>
                      </a:cubicBezTo>
                      <a:cubicBezTo>
                        <a:pt x="1691" y="712"/>
                        <a:pt x="1846" y="593"/>
                        <a:pt x="1965" y="438"/>
                      </a:cubicBezTo>
                      <a:cubicBezTo>
                        <a:pt x="1965" y="438"/>
                        <a:pt x="1989" y="438"/>
                        <a:pt x="1989" y="426"/>
                      </a:cubicBezTo>
                      <a:cubicBezTo>
                        <a:pt x="2061" y="295"/>
                        <a:pt x="2037" y="129"/>
                        <a:pt x="1894" y="45"/>
                      </a:cubicBezTo>
                      <a:cubicBezTo>
                        <a:pt x="1846" y="15"/>
                        <a:pt x="1794" y="1"/>
                        <a:pt x="1743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7" name="Google Shape;1557;p61"/>
                <p:cNvSpPr/>
                <p:nvPr/>
              </p:nvSpPr>
              <p:spPr>
                <a:xfrm>
                  <a:off x="713100" y="2024705"/>
                  <a:ext cx="595542" cy="706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2" h="17936" extrusionOk="0">
                      <a:moveTo>
                        <a:pt x="8069" y="1"/>
                      </a:moveTo>
                      <a:cubicBezTo>
                        <a:pt x="7159" y="1"/>
                        <a:pt x="6234" y="446"/>
                        <a:pt x="5668" y="1231"/>
                      </a:cubicBezTo>
                      <a:cubicBezTo>
                        <a:pt x="3573" y="4100"/>
                        <a:pt x="1" y="11613"/>
                        <a:pt x="1406" y="13102"/>
                      </a:cubicBezTo>
                      <a:cubicBezTo>
                        <a:pt x="5359" y="17316"/>
                        <a:pt x="10050" y="15959"/>
                        <a:pt x="14979" y="17936"/>
                      </a:cubicBezTo>
                      <a:cubicBezTo>
                        <a:pt x="14943" y="17043"/>
                        <a:pt x="15098" y="16435"/>
                        <a:pt x="15122" y="15650"/>
                      </a:cubicBezTo>
                      <a:cubicBezTo>
                        <a:pt x="13812" y="15292"/>
                        <a:pt x="12598" y="14661"/>
                        <a:pt x="11300" y="14221"/>
                      </a:cubicBezTo>
                      <a:cubicBezTo>
                        <a:pt x="9288" y="13233"/>
                        <a:pt x="6919" y="11911"/>
                        <a:pt x="4775" y="11209"/>
                      </a:cubicBezTo>
                      <a:cubicBezTo>
                        <a:pt x="6609" y="8934"/>
                        <a:pt x="8693" y="7244"/>
                        <a:pt x="10645" y="3410"/>
                      </a:cubicBezTo>
                      <a:cubicBezTo>
                        <a:pt x="10752" y="3208"/>
                        <a:pt x="10788" y="3100"/>
                        <a:pt x="10764" y="2815"/>
                      </a:cubicBezTo>
                      <a:cubicBezTo>
                        <a:pt x="10550" y="847"/>
                        <a:pt x="9324" y="1"/>
                        <a:pt x="8069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8" name="Google Shape;1558;p61"/>
                <p:cNvSpPr/>
                <p:nvPr/>
              </p:nvSpPr>
              <p:spPr>
                <a:xfrm>
                  <a:off x="848611" y="1923062"/>
                  <a:ext cx="412217" cy="401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7" h="10194" extrusionOk="0">
                      <a:moveTo>
                        <a:pt x="5992" y="1"/>
                      </a:moveTo>
                      <a:cubicBezTo>
                        <a:pt x="4729" y="1"/>
                        <a:pt x="3372" y="814"/>
                        <a:pt x="2335" y="2026"/>
                      </a:cubicBezTo>
                      <a:cubicBezTo>
                        <a:pt x="1144" y="3598"/>
                        <a:pt x="441" y="5384"/>
                        <a:pt x="1" y="6884"/>
                      </a:cubicBezTo>
                      <a:cubicBezTo>
                        <a:pt x="549" y="8396"/>
                        <a:pt x="2918" y="10146"/>
                        <a:pt x="5335" y="10194"/>
                      </a:cubicBezTo>
                      <a:cubicBezTo>
                        <a:pt x="6502" y="9027"/>
                        <a:pt x="7204" y="8158"/>
                        <a:pt x="8002" y="6646"/>
                      </a:cubicBezTo>
                      <a:cubicBezTo>
                        <a:pt x="10466" y="2086"/>
                        <a:pt x="7049" y="14"/>
                        <a:pt x="6073" y="2"/>
                      </a:cubicBezTo>
                      <a:cubicBezTo>
                        <a:pt x="6046" y="1"/>
                        <a:pt x="6019" y="1"/>
                        <a:pt x="59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9" name="Google Shape;1559;p61"/>
                <p:cNvSpPr/>
                <p:nvPr/>
              </p:nvSpPr>
              <p:spPr>
                <a:xfrm>
                  <a:off x="933951" y="2023011"/>
                  <a:ext cx="270597" cy="301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1" h="7656" extrusionOk="0">
                      <a:moveTo>
                        <a:pt x="6585" y="0"/>
                      </a:moveTo>
                      <a:lnTo>
                        <a:pt x="6585" y="0"/>
                      </a:lnTo>
                      <a:cubicBezTo>
                        <a:pt x="6490" y="167"/>
                        <a:pt x="6418" y="322"/>
                        <a:pt x="6335" y="464"/>
                      </a:cubicBezTo>
                      <a:cubicBezTo>
                        <a:pt x="4823" y="3084"/>
                        <a:pt x="2549" y="5108"/>
                        <a:pt x="1" y="6668"/>
                      </a:cubicBezTo>
                      <a:cubicBezTo>
                        <a:pt x="930" y="7239"/>
                        <a:pt x="2061" y="7644"/>
                        <a:pt x="3192" y="7656"/>
                      </a:cubicBezTo>
                      <a:cubicBezTo>
                        <a:pt x="4347" y="6489"/>
                        <a:pt x="5037" y="5620"/>
                        <a:pt x="5859" y="4108"/>
                      </a:cubicBezTo>
                      <a:cubicBezTo>
                        <a:pt x="6775" y="2405"/>
                        <a:pt x="6871" y="1048"/>
                        <a:pt x="658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0" name="Google Shape;1560;p61"/>
                <p:cNvSpPr/>
                <p:nvPr/>
              </p:nvSpPr>
              <p:spPr>
                <a:xfrm>
                  <a:off x="1256564" y="2609438"/>
                  <a:ext cx="176788" cy="145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9" h="3694" extrusionOk="0">
                      <a:moveTo>
                        <a:pt x="2097" y="1"/>
                      </a:moveTo>
                      <a:cubicBezTo>
                        <a:pt x="1794" y="1"/>
                        <a:pt x="1497" y="86"/>
                        <a:pt x="1203" y="290"/>
                      </a:cubicBezTo>
                      <a:cubicBezTo>
                        <a:pt x="667" y="671"/>
                        <a:pt x="262" y="1183"/>
                        <a:pt x="167" y="1814"/>
                      </a:cubicBezTo>
                      <a:cubicBezTo>
                        <a:pt x="143" y="1885"/>
                        <a:pt x="143" y="1956"/>
                        <a:pt x="143" y="2004"/>
                      </a:cubicBezTo>
                      <a:cubicBezTo>
                        <a:pt x="96" y="2385"/>
                        <a:pt x="0" y="2671"/>
                        <a:pt x="334" y="2945"/>
                      </a:cubicBezTo>
                      <a:cubicBezTo>
                        <a:pt x="774" y="3278"/>
                        <a:pt x="1298" y="3433"/>
                        <a:pt x="1858" y="3540"/>
                      </a:cubicBezTo>
                      <a:cubicBezTo>
                        <a:pt x="2108" y="3576"/>
                        <a:pt x="2584" y="3659"/>
                        <a:pt x="2858" y="3683"/>
                      </a:cubicBezTo>
                      <a:cubicBezTo>
                        <a:pt x="2916" y="3690"/>
                        <a:pt x="2975" y="3694"/>
                        <a:pt x="3033" y="3694"/>
                      </a:cubicBezTo>
                      <a:cubicBezTo>
                        <a:pt x="3632" y="3694"/>
                        <a:pt x="4171" y="3311"/>
                        <a:pt x="4334" y="2790"/>
                      </a:cubicBezTo>
                      <a:cubicBezTo>
                        <a:pt x="4489" y="2218"/>
                        <a:pt x="4370" y="1802"/>
                        <a:pt x="4477" y="1266"/>
                      </a:cubicBezTo>
                      <a:cubicBezTo>
                        <a:pt x="4239" y="671"/>
                        <a:pt x="3703" y="551"/>
                        <a:pt x="3239" y="325"/>
                      </a:cubicBezTo>
                      <a:cubicBezTo>
                        <a:pt x="2846" y="129"/>
                        <a:pt x="2467" y="1"/>
                        <a:pt x="2097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1" name="Google Shape;1561;p61"/>
                <p:cNvSpPr/>
                <p:nvPr/>
              </p:nvSpPr>
              <p:spPr>
                <a:xfrm>
                  <a:off x="1362539" y="2631374"/>
                  <a:ext cx="133664" cy="34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" h="881" extrusionOk="0">
                      <a:moveTo>
                        <a:pt x="363" y="0"/>
                      </a:moveTo>
                      <a:cubicBezTo>
                        <a:pt x="242" y="0"/>
                        <a:pt x="123" y="65"/>
                        <a:pt x="72" y="185"/>
                      </a:cubicBezTo>
                      <a:cubicBezTo>
                        <a:pt x="0" y="340"/>
                        <a:pt x="60" y="542"/>
                        <a:pt x="226" y="614"/>
                      </a:cubicBezTo>
                      <a:cubicBezTo>
                        <a:pt x="441" y="721"/>
                        <a:pt x="715" y="816"/>
                        <a:pt x="976" y="852"/>
                      </a:cubicBezTo>
                      <a:cubicBezTo>
                        <a:pt x="1127" y="871"/>
                        <a:pt x="1271" y="880"/>
                        <a:pt x="1411" y="880"/>
                      </a:cubicBezTo>
                      <a:cubicBezTo>
                        <a:pt x="1526" y="880"/>
                        <a:pt x="1638" y="874"/>
                        <a:pt x="1750" y="864"/>
                      </a:cubicBezTo>
                      <a:cubicBezTo>
                        <a:pt x="2250" y="840"/>
                        <a:pt x="2727" y="756"/>
                        <a:pt x="3203" y="685"/>
                      </a:cubicBezTo>
                      <a:cubicBezTo>
                        <a:pt x="3298" y="673"/>
                        <a:pt x="3393" y="566"/>
                        <a:pt x="3382" y="459"/>
                      </a:cubicBezTo>
                      <a:cubicBezTo>
                        <a:pt x="3382" y="347"/>
                        <a:pt x="3288" y="267"/>
                        <a:pt x="3178" y="267"/>
                      </a:cubicBezTo>
                      <a:cubicBezTo>
                        <a:pt x="3170" y="267"/>
                        <a:pt x="3163" y="268"/>
                        <a:pt x="3155" y="268"/>
                      </a:cubicBezTo>
                      <a:cubicBezTo>
                        <a:pt x="2679" y="316"/>
                        <a:pt x="2215" y="340"/>
                        <a:pt x="1750" y="340"/>
                      </a:cubicBezTo>
                      <a:cubicBezTo>
                        <a:pt x="1536" y="340"/>
                        <a:pt x="1310" y="328"/>
                        <a:pt x="1107" y="292"/>
                      </a:cubicBezTo>
                      <a:cubicBezTo>
                        <a:pt x="893" y="256"/>
                        <a:pt x="715" y="173"/>
                        <a:pt x="524" y="66"/>
                      </a:cubicBezTo>
                      <a:cubicBezTo>
                        <a:pt x="512" y="66"/>
                        <a:pt x="512" y="54"/>
                        <a:pt x="500" y="30"/>
                      </a:cubicBezTo>
                      <a:cubicBezTo>
                        <a:pt x="457" y="10"/>
                        <a:pt x="410" y="0"/>
                        <a:pt x="363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2" name="Google Shape;1562;p61"/>
                <p:cNvSpPr/>
                <p:nvPr/>
              </p:nvSpPr>
              <p:spPr>
                <a:xfrm>
                  <a:off x="1362066" y="2663785"/>
                  <a:ext cx="164146" cy="35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898" extrusionOk="0">
                      <a:moveTo>
                        <a:pt x="368" y="0"/>
                      </a:moveTo>
                      <a:cubicBezTo>
                        <a:pt x="234" y="0"/>
                        <a:pt x="108" y="94"/>
                        <a:pt x="60" y="219"/>
                      </a:cubicBezTo>
                      <a:cubicBezTo>
                        <a:pt x="0" y="386"/>
                        <a:pt x="107" y="565"/>
                        <a:pt x="262" y="624"/>
                      </a:cubicBezTo>
                      <a:cubicBezTo>
                        <a:pt x="429" y="684"/>
                        <a:pt x="584" y="707"/>
                        <a:pt x="738" y="743"/>
                      </a:cubicBezTo>
                      <a:cubicBezTo>
                        <a:pt x="893" y="779"/>
                        <a:pt x="1060" y="803"/>
                        <a:pt x="1203" y="815"/>
                      </a:cubicBezTo>
                      <a:cubicBezTo>
                        <a:pt x="1512" y="862"/>
                        <a:pt x="1834" y="898"/>
                        <a:pt x="2143" y="898"/>
                      </a:cubicBezTo>
                      <a:cubicBezTo>
                        <a:pt x="2453" y="898"/>
                        <a:pt x="2786" y="874"/>
                        <a:pt x="3096" y="838"/>
                      </a:cubicBezTo>
                      <a:cubicBezTo>
                        <a:pt x="3417" y="791"/>
                        <a:pt x="3739" y="707"/>
                        <a:pt x="4036" y="576"/>
                      </a:cubicBezTo>
                      <a:cubicBezTo>
                        <a:pt x="4120" y="529"/>
                        <a:pt x="4167" y="434"/>
                        <a:pt x="4132" y="326"/>
                      </a:cubicBezTo>
                      <a:cubicBezTo>
                        <a:pt x="4104" y="243"/>
                        <a:pt x="4033" y="196"/>
                        <a:pt x="3952" y="196"/>
                      </a:cubicBezTo>
                      <a:cubicBezTo>
                        <a:pt x="3929" y="196"/>
                        <a:pt x="3905" y="199"/>
                        <a:pt x="3882" y="207"/>
                      </a:cubicBezTo>
                      <a:cubicBezTo>
                        <a:pt x="3608" y="303"/>
                        <a:pt x="3334" y="338"/>
                        <a:pt x="3048" y="374"/>
                      </a:cubicBezTo>
                      <a:cubicBezTo>
                        <a:pt x="2905" y="386"/>
                        <a:pt x="2765" y="392"/>
                        <a:pt x="2624" y="392"/>
                      </a:cubicBezTo>
                      <a:cubicBezTo>
                        <a:pt x="2483" y="392"/>
                        <a:pt x="2340" y="386"/>
                        <a:pt x="2191" y="374"/>
                      </a:cubicBezTo>
                      <a:cubicBezTo>
                        <a:pt x="1905" y="338"/>
                        <a:pt x="1608" y="303"/>
                        <a:pt x="1322" y="243"/>
                      </a:cubicBezTo>
                      <a:cubicBezTo>
                        <a:pt x="1036" y="184"/>
                        <a:pt x="738" y="100"/>
                        <a:pt x="488" y="17"/>
                      </a:cubicBezTo>
                      <a:cubicBezTo>
                        <a:pt x="482" y="11"/>
                        <a:pt x="479" y="8"/>
                        <a:pt x="476" y="8"/>
                      </a:cubicBezTo>
                      <a:cubicBezTo>
                        <a:pt x="474" y="8"/>
                        <a:pt x="471" y="11"/>
                        <a:pt x="465" y="17"/>
                      </a:cubicBezTo>
                      <a:cubicBezTo>
                        <a:pt x="433" y="5"/>
                        <a:pt x="400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3" name="Google Shape;1563;p61"/>
                <p:cNvSpPr/>
                <p:nvPr/>
              </p:nvSpPr>
              <p:spPr>
                <a:xfrm>
                  <a:off x="1383175" y="2694581"/>
                  <a:ext cx="140202" cy="37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0" h="962" extrusionOk="0">
                      <a:moveTo>
                        <a:pt x="347" y="0"/>
                      </a:moveTo>
                      <a:cubicBezTo>
                        <a:pt x="230" y="0"/>
                        <a:pt x="121" y="59"/>
                        <a:pt x="71" y="175"/>
                      </a:cubicBezTo>
                      <a:cubicBezTo>
                        <a:pt x="0" y="330"/>
                        <a:pt x="60" y="509"/>
                        <a:pt x="202" y="604"/>
                      </a:cubicBezTo>
                      <a:cubicBezTo>
                        <a:pt x="476" y="747"/>
                        <a:pt x="738" y="818"/>
                        <a:pt x="1024" y="878"/>
                      </a:cubicBezTo>
                      <a:cubicBezTo>
                        <a:pt x="1310" y="937"/>
                        <a:pt x="1572" y="961"/>
                        <a:pt x="1857" y="961"/>
                      </a:cubicBezTo>
                      <a:cubicBezTo>
                        <a:pt x="2429" y="949"/>
                        <a:pt x="2977" y="806"/>
                        <a:pt x="3453" y="545"/>
                      </a:cubicBezTo>
                      <a:cubicBezTo>
                        <a:pt x="3524" y="497"/>
                        <a:pt x="3560" y="414"/>
                        <a:pt x="3524" y="318"/>
                      </a:cubicBezTo>
                      <a:cubicBezTo>
                        <a:pt x="3507" y="247"/>
                        <a:pt x="3443" y="209"/>
                        <a:pt x="3372" y="209"/>
                      </a:cubicBezTo>
                      <a:cubicBezTo>
                        <a:pt x="3347" y="209"/>
                        <a:pt x="3322" y="214"/>
                        <a:pt x="3298" y="223"/>
                      </a:cubicBezTo>
                      <a:cubicBezTo>
                        <a:pt x="2901" y="401"/>
                        <a:pt x="2467" y="477"/>
                        <a:pt x="2045" y="477"/>
                      </a:cubicBezTo>
                      <a:cubicBezTo>
                        <a:pt x="1986" y="477"/>
                        <a:pt x="1927" y="476"/>
                        <a:pt x="1869" y="473"/>
                      </a:cubicBezTo>
                      <a:cubicBezTo>
                        <a:pt x="1619" y="437"/>
                        <a:pt x="1381" y="414"/>
                        <a:pt x="1155" y="330"/>
                      </a:cubicBezTo>
                      <a:cubicBezTo>
                        <a:pt x="941" y="259"/>
                        <a:pt x="714" y="175"/>
                        <a:pt x="536" y="56"/>
                      </a:cubicBezTo>
                      <a:cubicBezTo>
                        <a:pt x="524" y="56"/>
                        <a:pt x="500" y="33"/>
                        <a:pt x="500" y="33"/>
                      </a:cubicBezTo>
                      <a:cubicBezTo>
                        <a:pt x="450" y="11"/>
                        <a:pt x="398" y="0"/>
                        <a:pt x="347" y="0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4" name="Google Shape;1564;p61"/>
                <p:cNvSpPr/>
                <p:nvPr/>
              </p:nvSpPr>
              <p:spPr>
                <a:xfrm>
                  <a:off x="1364863" y="2718092"/>
                  <a:ext cx="128072" cy="36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2" h="936" extrusionOk="0">
                      <a:moveTo>
                        <a:pt x="355" y="1"/>
                      </a:moveTo>
                      <a:cubicBezTo>
                        <a:pt x="258" y="1"/>
                        <a:pt x="164" y="47"/>
                        <a:pt x="108" y="138"/>
                      </a:cubicBezTo>
                      <a:cubicBezTo>
                        <a:pt x="1" y="281"/>
                        <a:pt x="24" y="483"/>
                        <a:pt x="179" y="579"/>
                      </a:cubicBezTo>
                      <a:lnTo>
                        <a:pt x="191" y="602"/>
                      </a:lnTo>
                      <a:cubicBezTo>
                        <a:pt x="322" y="686"/>
                        <a:pt x="453" y="745"/>
                        <a:pt x="584" y="793"/>
                      </a:cubicBezTo>
                      <a:cubicBezTo>
                        <a:pt x="715" y="840"/>
                        <a:pt x="846" y="864"/>
                        <a:pt x="965" y="876"/>
                      </a:cubicBezTo>
                      <a:cubicBezTo>
                        <a:pt x="1227" y="924"/>
                        <a:pt x="1477" y="936"/>
                        <a:pt x="1715" y="936"/>
                      </a:cubicBezTo>
                      <a:cubicBezTo>
                        <a:pt x="2203" y="936"/>
                        <a:pt x="2680" y="864"/>
                        <a:pt x="3144" y="781"/>
                      </a:cubicBezTo>
                      <a:cubicBezTo>
                        <a:pt x="3203" y="757"/>
                        <a:pt x="3251" y="698"/>
                        <a:pt x="3251" y="626"/>
                      </a:cubicBezTo>
                      <a:cubicBezTo>
                        <a:pt x="3227" y="543"/>
                        <a:pt x="3168" y="495"/>
                        <a:pt x="3096" y="495"/>
                      </a:cubicBezTo>
                      <a:cubicBezTo>
                        <a:pt x="2848" y="508"/>
                        <a:pt x="2603" y="521"/>
                        <a:pt x="2360" y="521"/>
                      </a:cubicBezTo>
                      <a:cubicBezTo>
                        <a:pt x="2148" y="521"/>
                        <a:pt x="1938" y="511"/>
                        <a:pt x="1727" y="483"/>
                      </a:cubicBezTo>
                      <a:cubicBezTo>
                        <a:pt x="1501" y="448"/>
                        <a:pt x="1298" y="400"/>
                        <a:pt x="1084" y="340"/>
                      </a:cubicBezTo>
                      <a:cubicBezTo>
                        <a:pt x="989" y="305"/>
                        <a:pt x="894" y="269"/>
                        <a:pt x="810" y="221"/>
                      </a:cubicBezTo>
                      <a:cubicBezTo>
                        <a:pt x="727" y="186"/>
                        <a:pt x="644" y="126"/>
                        <a:pt x="596" y="78"/>
                      </a:cubicBezTo>
                      <a:cubicBezTo>
                        <a:pt x="584" y="78"/>
                        <a:pt x="572" y="67"/>
                        <a:pt x="548" y="67"/>
                      </a:cubicBezTo>
                      <a:cubicBezTo>
                        <a:pt x="490" y="23"/>
                        <a:pt x="421" y="1"/>
                        <a:pt x="355" y="1"/>
                      </a:cubicBezTo>
                      <a:close/>
                    </a:path>
                  </a:pathLst>
                </a:custGeom>
                <a:solidFill>
                  <a:srgbClr val="AD8F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65" name="Google Shape;1565;p61"/>
              <p:cNvGrpSpPr/>
              <p:nvPr/>
            </p:nvGrpSpPr>
            <p:grpSpPr>
              <a:xfrm flipH="1">
                <a:off x="8430892" y="951397"/>
                <a:ext cx="457110" cy="355695"/>
                <a:chOff x="6451975" y="2446000"/>
                <a:chExt cx="125950" cy="104175"/>
              </a:xfrm>
            </p:grpSpPr>
            <p:sp>
              <p:nvSpPr>
                <p:cNvPr id="1566" name="Google Shape;1566;p61"/>
                <p:cNvSpPr/>
                <p:nvPr/>
              </p:nvSpPr>
              <p:spPr>
                <a:xfrm>
                  <a:off x="6464775" y="2488525"/>
                  <a:ext cx="11650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775" extrusionOk="0">
                      <a:moveTo>
                        <a:pt x="227" y="1"/>
                      </a:moveTo>
                      <a:cubicBezTo>
                        <a:pt x="108" y="1"/>
                        <a:pt x="1" y="179"/>
                        <a:pt x="13" y="394"/>
                      </a:cubicBezTo>
                      <a:cubicBezTo>
                        <a:pt x="25" y="596"/>
                        <a:pt x="120" y="775"/>
                        <a:pt x="239" y="775"/>
                      </a:cubicBezTo>
                      <a:cubicBezTo>
                        <a:pt x="358" y="775"/>
                        <a:pt x="465" y="596"/>
                        <a:pt x="441" y="394"/>
                      </a:cubicBezTo>
                      <a:cubicBezTo>
                        <a:pt x="429" y="179"/>
                        <a:pt x="346" y="1"/>
                        <a:pt x="227" y="1"/>
                      </a:cubicBezTo>
                      <a:close/>
                    </a:path>
                  </a:pathLst>
                </a:custGeom>
                <a:solidFill>
                  <a:srgbClr val="202B4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7" name="Google Shape;1567;p61"/>
                <p:cNvSpPr/>
                <p:nvPr/>
              </p:nvSpPr>
              <p:spPr>
                <a:xfrm>
                  <a:off x="6541575" y="2488525"/>
                  <a:ext cx="11050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" h="775" extrusionOk="0">
                      <a:moveTo>
                        <a:pt x="215" y="1"/>
                      </a:moveTo>
                      <a:cubicBezTo>
                        <a:pt x="96" y="1"/>
                        <a:pt x="13" y="179"/>
                        <a:pt x="1" y="394"/>
                      </a:cubicBezTo>
                      <a:cubicBezTo>
                        <a:pt x="24" y="596"/>
                        <a:pt x="108" y="775"/>
                        <a:pt x="227" y="775"/>
                      </a:cubicBezTo>
                      <a:cubicBezTo>
                        <a:pt x="346" y="775"/>
                        <a:pt x="441" y="596"/>
                        <a:pt x="441" y="394"/>
                      </a:cubicBezTo>
                      <a:cubicBezTo>
                        <a:pt x="429" y="179"/>
                        <a:pt x="334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202B4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8" name="Google Shape;1568;p61"/>
                <p:cNvSpPr/>
                <p:nvPr/>
              </p:nvSpPr>
              <p:spPr>
                <a:xfrm>
                  <a:off x="6530875" y="2446000"/>
                  <a:ext cx="47050" cy="1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2" h="607" extrusionOk="0">
                      <a:moveTo>
                        <a:pt x="846" y="1"/>
                      </a:moveTo>
                      <a:cubicBezTo>
                        <a:pt x="588" y="1"/>
                        <a:pt x="330" y="63"/>
                        <a:pt x="107" y="190"/>
                      </a:cubicBezTo>
                      <a:cubicBezTo>
                        <a:pt x="36" y="237"/>
                        <a:pt x="0" y="321"/>
                        <a:pt x="48" y="392"/>
                      </a:cubicBezTo>
                      <a:cubicBezTo>
                        <a:pt x="79" y="447"/>
                        <a:pt x="126" y="476"/>
                        <a:pt x="178" y="476"/>
                      </a:cubicBezTo>
                      <a:cubicBezTo>
                        <a:pt x="205" y="476"/>
                        <a:pt x="233" y="468"/>
                        <a:pt x="262" y="452"/>
                      </a:cubicBezTo>
                      <a:cubicBezTo>
                        <a:pt x="439" y="351"/>
                        <a:pt x="641" y="301"/>
                        <a:pt x="844" y="301"/>
                      </a:cubicBezTo>
                      <a:cubicBezTo>
                        <a:pt x="1119" y="301"/>
                        <a:pt x="1395" y="392"/>
                        <a:pt x="1607" y="571"/>
                      </a:cubicBezTo>
                      <a:cubicBezTo>
                        <a:pt x="1631" y="583"/>
                        <a:pt x="1667" y="606"/>
                        <a:pt x="1703" y="606"/>
                      </a:cubicBezTo>
                      <a:cubicBezTo>
                        <a:pt x="1750" y="606"/>
                        <a:pt x="1774" y="594"/>
                        <a:pt x="1822" y="547"/>
                      </a:cubicBezTo>
                      <a:cubicBezTo>
                        <a:pt x="1881" y="487"/>
                        <a:pt x="1869" y="392"/>
                        <a:pt x="1810" y="333"/>
                      </a:cubicBezTo>
                      <a:cubicBezTo>
                        <a:pt x="1543" y="114"/>
                        <a:pt x="1194" y="1"/>
                        <a:pt x="846" y="1"/>
                      </a:cubicBezTo>
                      <a:close/>
                    </a:path>
                  </a:pathLst>
                </a:custGeom>
                <a:solidFill>
                  <a:srgbClr val="1D24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9" name="Google Shape;1569;p61"/>
                <p:cNvSpPr/>
                <p:nvPr/>
              </p:nvSpPr>
              <p:spPr>
                <a:xfrm>
                  <a:off x="6451975" y="2446000"/>
                  <a:ext cx="35450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8" h="595" extrusionOk="0">
                      <a:moveTo>
                        <a:pt x="613" y="1"/>
                      </a:moveTo>
                      <a:cubicBezTo>
                        <a:pt x="441" y="1"/>
                        <a:pt x="268" y="43"/>
                        <a:pt x="108" y="130"/>
                      </a:cubicBezTo>
                      <a:cubicBezTo>
                        <a:pt x="37" y="178"/>
                        <a:pt x="1" y="261"/>
                        <a:pt x="49" y="333"/>
                      </a:cubicBezTo>
                      <a:cubicBezTo>
                        <a:pt x="80" y="387"/>
                        <a:pt x="126" y="416"/>
                        <a:pt x="178" y="416"/>
                      </a:cubicBezTo>
                      <a:cubicBezTo>
                        <a:pt x="206" y="416"/>
                        <a:pt x="234" y="408"/>
                        <a:pt x="263" y="392"/>
                      </a:cubicBezTo>
                      <a:cubicBezTo>
                        <a:pt x="373" y="335"/>
                        <a:pt x="490" y="307"/>
                        <a:pt x="607" y="307"/>
                      </a:cubicBezTo>
                      <a:cubicBezTo>
                        <a:pt x="808" y="307"/>
                        <a:pt x="1005" y="389"/>
                        <a:pt x="1156" y="547"/>
                      </a:cubicBezTo>
                      <a:cubicBezTo>
                        <a:pt x="1180" y="571"/>
                        <a:pt x="1215" y="594"/>
                        <a:pt x="1251" y="594"/>
                      </a:cubicBezTo>
                      <a:cubicBezTo>
                        <a:pt x="1299" y="594"/>
                        <a:pt x="1334" y="594"/>
                        <a:pt x="1346" y="547"/>
                      </a:cubicBezTo>
                      <a:cubicBezTo>
                        <a:pt x="1418" y="487"/>
                        <a:pt x="1418" y="392"/>
                        <a:pt x="1358" y="333"/>
                      </a:cubicBezTo>
                      <a:cubicBezTo>
                        <a:pt x="1160" y="112"/>
                        <a:pt x="889" y="1"/>
                        <a:pt x="613" y="1"/>
                      </a:cubicBezTo>
                      <a:close/>
                    </a:path>
                  </a:pathLst>
                </a:custGeom>
                <a:solidFill>
                  <a:srgbClr val="1D24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0" name="Google Shape;1570;p61"/>
                <p:cNvSpPr/>
                <p:nvPr/>
              </p:nvSpPr>
              <p:spPr>
                <a:xfrm>
                  <a:off x="6488600" y="2494725"/>
                  <a:ext cx="13125" cy="3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" h="1456" extrusionOk="0">
                      <a:moveTo>
                        <a:pt x="339" y="1"/>
                      </a:moveTo>
                      <a:cubicBezTo>
                        <a:pt x="281" y="1"/>
                        <a:pt x="229" y="34"/>
                        <a:pt x="203" y="86"/>
                      </a:cubicBezTo>
                      <a:cubicBezTo>
                        <a:pt x="48" y="467"/>
                        <a:pt x="0" y="1086"/>
                        <a:pt x="238" y="1396"/>
                      </a:cubicBezTo>
                      <a:cubicBezTo>
                        <a:pt x="262" y="1443"/>
                        <a:pt x="310" y="1455"/>
                        <a:pt x="358" y="1455"/>
                      </a:cubicBezTo>
                      <a:cubicBezTo>
                        <a:pt x="381" y="1455"/>
                        <a:pt x="417" y="1455"/>
                        <a:pt x="441" y="1420"/>
                      </a:cubicBezTo>
                      <a:cubicBezTo>
                        <a:pt x="500" y="1384"/>
                        <a:pt x="524" y="1277"/>
                        <a:pt x="477" y="1217"/>
                      </a:cubicBezTo>
                      <a:cubicBezTo>
                        <a:pt x="322" y="1027"/>
                        <a:pt x="322" y="550"/>
                        <a:pt x="477" y="205"/>
                      </a:cubicBezTo>
                      <a:cubicBezTo>
                        <a:pt x="500" y="134"/>
                        <a:pt x="477" y="38"/>
                        <a:pt x="405" y="15"/>
                      </a:cubicBezTo>
                      <a:cubicBezTo>
                        <a:pt x="383" y="5"/>
                        <a:pt x="361" y="1"/>
                        <a:pt x="33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1" name="Google Shape;1571;p61"/>
                <p:cNvSpPr/>
                <p:nvPr/>
              </p:nvSpPr>
              <p:spPr>
                <a:xfrm>
                  <a:off x="6504975" y="2523725"/>
                  <a:ext cx="53300" cy="2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" h="1058" extrusionOk="0">
                      <a:moveTo>
                        <a:pt x="1965" y="1"/>
                      </a:moveTo>
                      <a:cubicBezTo>
                        <a:pt x="1926" y="1"/>
                        <a:pt x="1887" y="16"/>
                        <a:pt x="1858" y="45"/>
                      </a:cubicBezTo>
                      <a:cubicBezTo>
                        <a:pt x="1439" y="511"/>
                        <a:pt x="815" y="760"/>
                        <a:pt x="187" y="760"/>
                      </a:cubicBezTo>
                      <a:cubicBezTo>
                        <a:pt x="172" y="760"/>
                        <a:pt x="158" y="760"/>
                        <a:pt x="143" y="760"/>
                      </a:cubicBezTo>
                      <a:cubicBezTo>
                        <a:pt x="72" y="760"/>
                        <a:pt x="0" y="819"/>
                        <a:pt x="0" y="903"/>
                      </a:cubicBezTo>
                      <a:cubicBezTo>
                        <a:pt x="0" y="974"/>
                        <a:pt x="60" y="1057"/>
                        <a:pt x="143" y="1057"/>
                      </a:cubicBezTo>
                      <a:lnTo>
                        <a:pt x="226" y="1057"/>
                      </a:lnTo>
                      <a:cubicBezTo>
                        <a:pt x="905" y="1057"/>
                        <a:pt x="1608" y="760"/>
                        <a:pt x="2072" y="248"/>
                      </a:cubicBezTo>
                      <a:cubicBezTo>
                        <a:pt x="2131" y="188"/>
                        <a:pt x="2131" y="105"/>
                        <a:pt x="2072" y="45"/>
                      </a:cubicBezTo>
                      <a:cubicBezTo>
                        <a:pt x="2042" y="16"/>
                        <a:pt x="2003" y="1"/>
                        <a:pt x="196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572" name="Google Shape;1572;p61"/>
            <p:cNvGrpSpPr/>
            <p:nvPr/>
          </p:nvGrpSpPr>
          <p:grpSpPr>
            <a:xfrm flipH="1">
              <a:off x="1592388" y="1446787"/>
              <a:ext cx="893283" cy="475804"/>
              <a:chOff x="6388125" y="2284900"/>
              <a:chExt cx="295750" cy="157525"/>
            </a:xfrm>
          </p:grpSpPr>
          <p:sp>
            <p:nvSpPr>
              <p:cNvPr id="1573" name="Google Shape;1573;p61"/>
              <p:cNvSpPr/>
              <p:nvPr/>
            </p:nvSpPr>
            <p:spPr>
              <a:xfrm>
                <a:off x="6438000" y="2295900"/>
                <a:ext cx="2458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9835" h="5861" extrusionOk="0">
                    <a:moveTo>
                      <a:pt x="4381" y="1"/>
                    </a:moveTo>
                    <a:cubicBezTo>
                      <a:pt x="373" y="1"/>
                      <a:pt x="0" y="4826"/>
                      <a:pt x="0" y="4967"/>
                    </a:cubicBezTo>
                    <a:lnTo>
                      <a:pt x="9835" y="5860"/>
                    </a:lnTo>
                    <a:cubicBezTo>
                      <a:pt x="9835" y="2015"/>
                      <a:pt x="8001" y="86"/>
                      <a:pt x="4513" y="2"/>
                    </a:cubicBezTo>
                    <a:cubicBezTo>
                      <a:pt x="4468" y="1"/>
                      <a:pt x="4424" y="1"/>
                      <a:pt x="4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61"/>
              <p:cNvSpPr/>
              <p:nvPr/>
            </p:nvSpPr>
            <p:spPr>
              <a:xfrm>
                <a:off x="6524025" y="2335050"/>
                <a:ext cx="1488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3664" extrusionOk="0">
                    <a:moveTo>
                      <a:pt x="4281" y="1"/>
                    </a:moveTo>
                    <a:cubicBezTo>
                      <a:pt x="3931" y="1"/>
                      <a:pt x="3568" y="75"/>
                      <a:pt x="3191" y="222"/>
                    </a:cubicBezTo>
                    <a:cubicBezTo>
                      <a:pt x="2334" y="544"/>
                      <a:pt x="500" y="1615"/>
                      <a:pt x="0" y="3663"/>
                    </a:cubicBezTo>
                    <a:cubicBezTo>
                      <a:pt x="334" y="3223"/>
                      <a:pt x="1453" y="1770"/>
                      <a:pt x="3346" y="1008"/>
                    </a:cubicBezTo>
                    <a:cubicBezTo>
                      <a:pt x="3662" y="882"/>
                      <a:pt x="4020" y="817"/>
                      <a:pt x="4382" y="817"/>
                    </a:cubicBezTo>
                    <a:cubicBezTo>
                      <a:pt x="4905" y="817"/>
                      <a:pt x="5436" y="953"/>
                      <a:pt x="5858" y="1234"/>
                    </a:cubicBezTo>
                    <a:cubicBezTo>
                      <a:pt x="5953" y="925"/>
                      <a:pt x="5834" y="472"/>
                      <a:pt x="5310" y="234"/>
                    </a:cubicBezTo>
                    <a:cubicBezTo>
                      <a:pt x="4980" y="78"/>
                      <a:pt x="4637" y="1"/>
                      <a:pt x="4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61"/>
              <p:cNvSpPr/>
              <p:nvPr/>
            </p:nvSpPr>
            <p:spPr>
              <a:xfrm>
                <a:off x="6454950" y="2284900"/>
                <a:ext cx="134575" cy="126850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5074" extrusionOk="0">
                    <a:moveTo>
                      <a:pt x="3849" y="0"/>
                    </a:moveTo>
                    <a:cubicBezTo>
                      <a:pt x="3702" y="0"/>
                      <a:pt x="3550" y="9"/>
                      <a:pt x="3394" y="26"/>
                    </a:cubicBezTo>
                    <a:cubicBezTo>
                      <a:pt x="2644" y="97"/>
                      <a:pt x="1489" y="704"/>
                      <a:pt x="1096" y="1264"/>
                    </a:cubicBezTo>
                    <a:cubicBezTo>
                      <a:pt x="334" y="2347"/>
                      <a:pt x="1" y="3859"/>
                      <a:pt x="287" y="5074"/>
                    </a:cubicBezTo>
                    <a:cubicBezTo>
                      <a:pt x="418" y="3943"/>
                      <a:pt x="751" y="2776"/>
                      <a:pt x="1537" y="1895"/>
                    </a:cubicBezTo>
                    <a:cubicBezTo>
                      <a:pt x="2241" y="1095"/>
                      <a:pt x="3700" y="601"/>
                      <a:pt x="4955" y="601"/>
                    </a:cubicBezTo>
                    <a:cubicBezTo>
                      <a:pt x="5101" y="601"/>
                      <a:pt x="5244" y="607"/>
                      <a:pt x="5383" y="621"/>
                    </a:cubicBezTo>
                    <a:cubicBezTo>
                      <a:pt x="5232" y="231"/>
                      <a:pt x="4620" y="0"/>
                      <a:pt x="3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61"/>
              <p:cNvSpPr/>
              <p:nvPr/>
            </p:nvSpPr>
            <p:spPr>
              <a:xfrm>
                <a:off x="6432050" y="2341775"/>
                <a:ext cx="31275" cy="7892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3157" extrusionOk="0">
                    <a:moveTo>
                      <a:pt x="1250" y="1"/>
                    </a:moveTo>
                    <a:cubicBezTo>
                      <a:pt x="524" y="203"/>
                      <a:pt x="179" y="953"/>
                      <a:pt x="107" y="1430"/>
                    </a:cubicBezTo>
                    <a:cubicBezTo>
                      <a:pt x="0" y="2085"/>
                      <a:pt x="60" y="2775"/>
                      <a:pt x="619" y="3156"/>
                    </a:cubicBezTo>
                    <a:cubicBezTo>
                      <a:pt x="167" y="2108"/>
                      <a:pt x="762" y="870"/>
                      <a:pt x="12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61"/>
              <p:cNvSpPr/>
              <p:nvPr/>
            </p:nvSpPr>
            <p:spPr>
              <a:xfrm>
                <a:off x="6388125" y="2385725"/>
                <a:ext cx="186525" cy="48775"/>
              </a:xfrm>
              <a:custGeom>
                <a:avLst/>
                <a:gdLst/>
                <a:ahLst/>
                <a:cxnLst/>
                <a:rect l="l" t="t" r="r" b="b"/>
                <a:pathLst>
                  <a:path w="7461" h="1951" extrusionOk="0">
                    <a:moveTo>
                      <a:pt x="2906" y="1"/>
                    </a:moveTo>
                    <a:cubicBezTo>
                      <a:pt x="1848" y="1"/>
                      <a:pt x="332" y="1083"/>
                      <a:pt x="114" y="1601"/>
                    </a:cubicBezTo>
                    <a:cubicBezTo>
                      <a:pt x="1" y="1884"/>
                      <a:pt x="2066" y="1951"/>
                      <a:pt x="4036" y="1951"/>
                    </a:cubicBezTo>
                    <a:cubicBezTo>
                      <a:pt x="5786" y="1951"/>
                      <a:pt x="7460" y="1898"/>
                      <a:pt x="7460" y="1898"/>
                    </a:cubicBezTo>
                    <a:cubicBezTo>
                      <a:pt x="7460" y="1898"/>
                      <a:pt x="4400" y="148"/>
                      <a:pt x="3019" y="5"/>
                    </a:cubicBezTo>
                    <a:cubicBezTo>
                      <a:pt x="2982" y="2"/>
                      <a:pt x="2945" y="1"/>
                      <a:pt x="29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Google Shape;611;p41"/>
          <p:cNvGrpSpPr/>
          <p:nvPr/>
        </p:nvGrpSpPr>
        <p:grpSpPr>
          <a:xfrm>
            <a:off x="8133185" y="4632026"/>
            <a:ext cx="451342" cy="378890"/>
            <a:chOff x="2526961" y="3828076"/>
            <a:chExt cx="1285143" cy="1078844"/>
          </a:xfrm>
        </p:grpSpPr>
        <p:sp>
          <p:nvSpPr>
            <p:cNvPr id="612" name="Google Shape;612;p41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1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1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1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1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1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1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1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1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1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627;p41"/>
          <p:cNvGrpSpPr/>
          <p:nvPr/>
        </p:nvGrpSpPr>
        <p:grpSpPr>
          <a:xfrm>
            <a:off x="-227690" y="4632026"/>
            <a:ext cx="451342" cy="378890"/>
            <a:chOff x="2526961" y="3828076"/>
            <a:chExt cx="1285143" cy="1078844"/>
          </a:xfrm>
        </p:grpSpPr>
        <p:sp>
          <p:nvSpPr>
            <p:cNvPr id="628" name="Google Shape;628;p41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1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1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1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1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1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82B4859B-1571-48D8-B271-3640B1D6D471}"/>
              </a:ext>
            </a:extLst>
          </p:cNvPr>
          <p:cNvGraphicFramePr>
            <a:graphicFrameLocks noGrp="1"/>
          </p:cNvGraphicFramePr>
          <p:nvPr/>
        </p:nvGraphicFramePr>
        <p:xfrm>
          <a:off x="1568451" y="1389062"/>
          <a:ext cx="6007098" cy="2943225"/>
        </p:xfrm>
        <a:graphic>
          <a:graphicData uri="http://schemas.openxmlformats.org/drawingml/2006/table">
            <a:tbl>
              <a:tblPr/>
              <a:tblGrid>
                <a:gridCol w="1076894">
                  <a:extLst>
                    <a:ext uri="{9D8B030D-6E8A-4147-A177-3AD203B41FA5}">
                      <a16:colId xmlns:a16="http://schemas.microsoft.com/office/drawing/2014/main" val="3666203633"/>
                    </a:ext>
                  </a:extLst>
                </a:gridCol>
                <a:gridCol w="609922">
                  <a:extLst>
                    <a:ext uri="{9D8B030D-6E8A-4147-A177-3AD203B41FA5}">
                      <a16:colId xmlns:a16="http://schemas.microsoft.com/office/drawing/2014/main" val="758949624"/>
                    </a:ext>
                  </a:extLst>
                </a:gridCol>
                <a:gridCol w="609922">
                  <a:extLst>
                    <a:ext uri="{9D8B030D-6E8A-4147-A177-3AD203B41FA5}">
                      <a16:colId xmlns:a16="http://schemas.microsoft.com/office/drawing/2014/main" val="3725769082"/>
                    </a:ext>
                  </a:extLst>
                </a:gridCol>
                <a:gridCol w="609922">
                  <a:extLst>
                    <a:ext uri="{9D8B030D-6E8A-4147-A177-3AD203B41FA5}">
                      <a16:colId xmlns:a16="http://schemas.microsoft.com/office/drawing/2014/main" val="3281869922"/>
                    </a:ext>
                  </a:extLst>
                </a:gridCol>
                <a:gridCol w="609922">
                  <a:extLst>
                    <a:ext uri="{9D8B030D-6E8A-4147-A177-3AD203B41FA5}">
                      <a16:colId xmlns:a16="http://schemas.microsoft.com/office/drawing/2014/main" val="2178619219"/>
                    </a:ext>
                  </a:extLst>
                </a:gridCol>
                <a:gridCol w="1118191">
                  <a:extLst>
                    <a:ext uri="{9D8B030D-6E8A-4147-A177-3AD203B41FA5}">
                      <a16:colId xmlns:a16="http://schemas.microsoft.com/office/drawing/2014/main" val="1426531279"/>
                    </a:ext>
                  </a:extLst>
                </a:gridCol>
                <a:gridCol w="1372325">
                  <a:extLst>
                    <a:ext uri="{9D8B030D-6E8A-4147-A177-3AD203B41FA5}">
                      <a16:colId xmlns:a16="http://schemas.microsoft.com/office/drawing/2014/main" val="2916544337"/>
                    </a:ext>
                  </a:extLst>
                </a:gridCol>
              </a:tblGrid>
              <a:tr h="2381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Dotace přijaté v roce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8525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4891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Poskytovatel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Výše dotace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 přijetí dotace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836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hrobových míst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9 947 763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9.12.2022,17.4.2023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5628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MPSV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Posílení strategického řízení v MNV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598 539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09.05.2023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4532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SFŽP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Likvidace odpadů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11 866 063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19.05.2023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559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JMK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 lidových řemesel 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20.07.2023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2619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Nadace Via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 na obnovu sokolského hřiště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2 000 000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24.10.2023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133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Sokolovny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30 275 006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02.11.2023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0166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objektu ordinace lékařů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1 561 714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08.11.2023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4330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budovy nám. Republiky 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8 643 333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23.11.2023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4946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Obnova ZŠ I.st.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19 692 624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24.11.2023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23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Nadace Partnerství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Výsadba u nádraží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30.11.2023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8054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84 750 042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8220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9732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F484C7C-5874-45F8-A38D-4D94D0FF0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8906" y="0"/>
            <a:ext cx="6521825" cy="5143500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8A84B16D-6456-4CA8-AF6B-C6DA426D2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900" y="107576"/>
            <a:ext cx="7754118" cy="661312"/>
          </a:xfrm>
        </p:spPr>
        <p:txBody>
          <a:bodyPr/>
          <a:lstStyle/>
          <a:p>
            <a:r>
              <a:rPr lang="cs-CZ" sz="2800" dirty="0"/>
              <a:t>BUS zastávka ul. Na Rynku přeložena do parku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7CBFF235-984C-40BA-ABC4-B6ACCB6F9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4899" y="712693"/>
            <a:ext cx="7848247" cy="2810435"/>
          </a:xfrm>
        </p:spPr>
        <p:txBody>
          <a:bodyPr/>
          <a:lstStyle/>
          <a:p>
            <a:r>
              <a:rPr lang="cs-CZ" b="1" dirty="0"/>
              <a:t>						V rámci projektu SUS </a:t>
            </a:r>
            <a:r>
              <a:rPr lang="cs-CZ" b="1" dirty="0" err="1"/>
              <a:t>JMk</a:t>
            </a:r>
            <a:r>
              <a:rPr lang="cs-CZ" b="1" dirty="0"/>
              <a:t> opravy 						silnice Na Koncích, Na Rynku, Dolní, 					Školní, Pod Kostelem, Sadová. </a:t>
            </a:r>
          </a:p>
          <a:p>
            <a:endParaRPr lang="cs-CZ" b="1" dirty="0"/>
          </a:p>
          <a:p>
            <a:r>
              <a:rPr lang="cs-CZ" b="1" dirty="0"/>
              <a:t>              					V jednání se SUS </a:t>
            </a:r>
            <a:r>
              <a:rPr lang="cs-CZ" b="1" dirty="0" err="1"/>
              <a:t>JMk</a:t>
            </a:r>
            <a:r>
              <a:rPr lang="cs-CZ" b="1" dirty="0"/>
              <a:t> je výměna 						povrchů Anenská </a:t>
            </a:r>
          </a:p>
        </p:txBody>
      </p:sp>
    </p:spTree>
    <p:extLst>
      <p:ext uri="{BB962C8B-B14F-4D97-AF65-F5344CB8AC3E}">
        <p14:creationId xmlns:p14="http://schemas.microsoft.com/office/powerpoint/2010/main" val="216679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66"/>
          <p:cNvSpPr txBox="1">
            <a:spLocks noGrp="1"/>
          </p:cNvSpPr>
          <p:nvPr>
            <p:ph type="title"/>
          </p:nvPr>
        </p:nvSpPr>
        <p:spPr>
          <a:xfrm>
            <a:off x="3363300" y="2299738"/>
            <a:ext cx="5067600" cy="10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Připravované</a:t>
            </a:r>
            <a:endParaRPr dirty="0"/>
          </a:p>
        </p:txBody>
      </p:sp>
      <p:sp>
        <p:nvSpPr>
          <p:cNvPr id="1810" name="Google Shape;1810;p66"/>
          <p:cNvSpPr txBox="1">
            <a:spLocks noGrp="1"/>
          </p:cNvSpPr>
          <p:nvPr>
            <p:ph type="title" idx="2"/>
          </p:nvPr>
        </p:nvSpPr>
        <p:spPr>
          <a:xfrm>
            <a:off x="4950900" y="1281163"/>
            <a:ext cx="1892400" cy="8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2</a:t>
            </a:r>
            <a:endParaRPr dirty="0"/>
          </a:p>
        </p:txBody>
      </p:sp>
      <p:sp>
        <p:nvSpPr>
          <p:cNvPr id="1812" name="Google Shape;1812;p66"/>
          <p:cNvSpPr/>
          <p:nvPr/>
        </p:nvSpPr>
        <p:spPr>
          <a:xfrm>
            <a:off x="-209697" y="4850031"/>
            <a:ext cx="35340" cy="27246"/>
          </a:xfrm>
          <a:custGeom>
            <a:avLst/>
            <a:gdLst/>
            <a:ahLst/>
            <a:cxnLst/>
            <a:rect l="l" t="t" r="r" b="b"/>
            <a:pathLst>
              <a:path w="572" h="441" extrusionOk="0">
                <a:moveTo>
                  <a:pt x="286" y="0"/>
                </a:moveTo>
                <a:cubicBezTo>
                  <a:pt x="0" y="0"/>
                  <a:pt x="0" y="441"/>
                  <a:pt x="286" y="441"/>
                </a:cubicBezTo>
                <a:cubicBezTo>
                  <a:pt x="572" y="441"/>
                  <a:pt x="572" y="0"/>
                  <a:pt x="286" y="0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66"/>
          <p:cNvSpPr/>
          <p:nvPr/>
        </p:nvSpPr>
        <p:spPr>
          <a:xfrm>
            <a:off x="-172195" y="4972854"/>
            <a:ext cx="16990" cy="21377"/>
          </a:xfrm>
          <a:custGeom>
            <a:avLst/>
            <a:gdLst/>
            <a:ahLst/>
            <a:cxnLst/>
            <a:rect l="l" t="t" r="r" b="b"/>
            <a:pathLst>
              <a:path w="275" h="346" extrusionOk="0">
                <a:moveTo>
                  <a:pt x="108" y="0"/>
                </a:moveTo>
                <a:cubicBezTo>
                  <a:pt x="96" y="0"/>
                  <a:pt x="96" y="0"/>
                  <a:pt x="72" y="12"/>
                </a:cubicBezTo>
                <a:cubicBezTo>
                  <a:pt x="60" y="12"/>
                  <a:pt x="60" y="36"/>
                  <a:pt x="48" y="48"/>
                </a:cubicBezTo>
                <a:cubicBezTo>
                  <a:pt x="36" y="60"/>
                  <a:pt x="36" y="60"/>
                  <a:pt x="36" y="84"/>
                </a:cubicBezTo>
                <a:cubicBezTo>
                  <a:pt x="12" y="108"/>
                  <a:pt x="0" y="155"/>
                  <a:pt x="0" y="179"/>
                </a:cubicBezTo>
                <a:lnTo>
                  <a:pt x="0" y="262"/>
                </a:lnTo>
                <a:cubicBezTo>
                  <a:pt x="0" y="286"/>
                  <a:pt x="12" y="298"/>
                  <a:pt x="36" y="322"/>
                </a:cubicBezTo>
                <a:lnTo>
                  <a:pt x="60" y="334"/>
                </a:lnTo>
                <a:cubicBezTo>
                  <a:pt x="72" y="346"/>
                  <a:pt x="108" y="346"/>
                  <a:pt x="131" y="346"/>
                </a:cubicBezTo>
                <a:cubicBezTo>
                  <a:pt x="155" y="346"/>
                  <a:pt x="167" y="346"/>
                  <a:pt x="191" y="334"/>
                </a:cubicBezTo>
                <a:cubicBezTo>
                  <a:pt x="215" y="334"/>
                  <a:pt x="227" y="322"/>
                  <a:pt x="239" y="298"/>
                </a:cubicBezTo>
                <a:cubicBezTo>
                  <a:pt x="251" y="286"/>
                  <a:pt x="274" y="274"/>
                  <a:pt x="274" y="239"/>
                </a:cubicBezTo>
                <a:lnTo>
                  <a:pt x="274" y="167"/>
                </a:lnTo>
                <a:cubicBezTo>
                  <a:pt x="262" y="167"/>
                  <a:pt x="239" y="119"/>
                  <a:pt x="239" y="96"/>
                </a:cubicBezTo>
                <a:cubicBezTo>
                  <a:pt x="239" y="84"/>
                  <a:pt x="239" y="84"/>
                  <a:pt x="227" y="60"/>
                </a:cubicBezTo>
                <a:cubicBezTo>
                  <a:pt x="227" y="48"/>
                  <a:pt x="215" y="48"/>
                  <a:pt x="203" y="36"/>
                </a:cubicBezTo>
                <a:lnTo>
                  <a:pt x="179" y="12"/>
                </a:lnTo>
                <a:cubicBezTo>
                  <a:pt x="167" y="12"/>
                  <a:pt x="155" y="0"/>
                  <a:pt x="143" y="0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4" name="Google Shape;1814;p66"/>
          <p:cNvSpPr/>
          <p:nvPr/>
        </p:nvSpPr>
        <p:spPr>
          <a:xfrm>
            <a:off x="-169971" y="4897109"/>
            <a:ext cx="27246" cy="20635"/>
          </a:xfrm>
          <a:custGeom>
            <a:avLst/>
            <a:gdLst/>
            <a:ahLst/>
            <a:cxnLst/>
            <a:rect l="l" t="t" r="r" b="b"/>
            <a:pathLst>
              <a:path w="441" h="334" extrusionOk="0">
                <a:moveTo>
                  <a:pt x="226" y="0"/>
                </a:moveTo>
                <a:cubicBezTo>
                  <a:pt x="0" y="0"/>
                  <a:pt x="0" y="333"/>
                  <a:pt x="226" y="333"/>
                </a:cubicBezTo>
                <a:cubicBezTo>
                  <a:pt x="441" y="333"/>
                  <a:pt x="441" y="0"/>
                  <a:pt x="226" y="0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66"/>
          <p:cNvSpPr/>
          <p:nvPr/>
        </p:nvSpPr>
        <p:spPr>
          <a:xfrm>
            <a:off x="-129504" y="4891178"/>
            <a:ext cx="19894" cy="16311"/>
          </a:xfrm>
          <a:custGeom>
            <a:avLst/>
            <a:gdLst/>
            <a:ahLst/>
            <a:cxnLst/>
            <a:rect l="l" t="t" r="r" b="b"/>
            <a:pathLst>
              <a:path w="322" h="264" extrusionOk="0">
                <a:moveTo>
                  <a:pt x="167" y="1"/>
                </a:moveTo>
                <a:cubicBezTo>
                  <a:pt x="0" y="1"/>
                  <a:pt x="0" y="263"/>
                  <a:pt x="167" y="263"/>
                </a:cubicBezTo>
                <a:cubicBezTo>
                  <a:pt x="170" y="263"/>
                  <a:pt x="173" y="263"/>
                  <a:pt x="176" y="263"/>
                </a:cubicBezTo>
                <a:cubicBezTo>
                  <a:pt x="321" y="263"/>
                  <a:pt x="318" y="1"/>
                  <a:pt x="167" y="1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66"/>
          <p:cNvSpPr/>
          <p:nvPr/>
        </p:nvSpPr>
        <p:spPr>
          <a:xfrm>
            <a:off x="-159715" y="4819819"/>
            <a:ext cx="36884" cy="28111"/>
          </a:xfrm>
          <a:custGeom>
            <a:avLst/>
            <a:gdLst/>
            <a:ahLst/>
            <a:cxnLst/>
            <a:rect l="l" t="t" r="r" b="b"/>
            <a:pathLst>
              <a:path w="597" h="455" extrusionOk="0">
                <a:moveTo>
                  <a:pt x="299" y="1"/>
                </a:moveTo>
                <a:cubicBezTo>
                  <a:pt x="1" y="1"/>
                  <a:pt x="1" y="453"/>
                  <a:pt x="299" y="453"/>
                </a:cubicBezTo>
                <a:cubicBezTo>
                  <a:pt x="306" y="454"/>
                  <a:pt x="313" y="454"/>
                  <a:pt x="320" y="454"/>
                </a:cubicBezTo>
                <a:cubicBezTo>
                  <a:pt x="596" y="454"/>
                  <a:pt x="589" y="1"/>
                  <a:pt x="299" y="1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66"/>
          <p:cNvSpPr/>
          <p:nvPr/>
        </p:nvSpPr>
        <p:spPr>
          <a:xfrm>
            <a:off x="-164843" y="4736722"/>
            <a:ext cx="46399" cy="36081"/>
          </a:xfrm>
          <a:custGeom>
            <a:avLst/>
            <a:gdLst/>
            <a:ahLst/>
            <a:cxnLst/>
            <a:rect l="l" t="t" r="r" b="b"/>
            <a:pathLst>
              <a:path w="751" h="584" extrusionOk="0">
                <a:moveTo>
                  <a:pt x="382" y="0"/>
                </a:moveTo>
                <a:cubicBezTo>
                  <a:pt x="1" y="0"/>
                  <a:pt x="1" y="584"/>
                  <a:pt x="382" y="584"/>
                </a:cubicBezTo>
                <a:cubicBezTo>
                  <a:pt x="751" y="584"/>
                  <a:pt x="751" y="0"/>
                  <a:pt x="382" y="0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66"/>
          <p:cNvSpPr/>
          <p:nvPr/>
        </p:nvSpPr>
        <p:spPr>
          <a:xfrm>
            <a:off x="-261224" y="5336939"/>
            <a:ext cx="35401" cy="28049"/>
          </a:xfrm>
          <a:custGeom>
            <a:avLst/>
            <a:gdLst/>
            <a:ahLst/>
            <a:cxnLst/>
            <a:rect l="l" t="t" r="r" b="b"/>
            <a:pathLst>
              <a:path w="573" h="454" extrusionOk="0">
                <a:moveTo>
                  <a:pt x="287" y="1"/>
                </a:moveTo>
                <a:cubicBezTo>
                  <a:pt x="1" y="1"/>
                  <a:pt x="1" y="453"/>
                  <a:pt x="287" y="453"/>
                </a:cubicBezTo>
                <a:cubicBezTo>
                  <a:pt x="572" y="453"/>
                  <a:pt x="572" y="1"/>
                  <a:pt x="287" y="1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66"/>
          <p:cNvSpPr/>
          <p:nvPr/>
        </p:nvSpPr>
        <p:spPr>
          <a:xfrm>
            <a:off x="-224401" y="5373761"/>
            <a:ext cx="35340" cy="27987"/>
          </a:xfrm>
          <a:custGeom>
            <a:avLst/>
            <a:gdLst/>
            <a:ahLst/>
            <a:cxnLst/>
            <a:rect l="l" t="t" r="r" b="b"/>
            <a:pathLst>
              <a:path w="572" h="453" extrusionOk="0">
                <a:moveTo>
                  <a:pt x="286" y="0"/>
                </a:moveTo>
                <a:cubicBezTo>
                  <a:pt x="0" y="0"/>
                  <a:pt x="0" y="453"/>
                  <a:pt x="286" y="453"/>
                </a:cubicBezTo>
                <a:cubicBezTo>
                  <a:pt x="572" y="441"/>
                  <a:pt x="572" y="0"/>
                  <a:pt x="286" y="0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66"/>
          <p:cNvSpPr/>
          <p:nvPr/>
        </p:nvSpPr>
        <p:spPr>
          <a:xfrm>
            <a:off x="-225884" y="5306789"/>
            <a:ext cx="38305" cy="29532"/>
          </a:xfrm>
          <a:custGeom>
            <a:avLst/>
            <a:gdLst/>
            <a:ahLst/>
            <a:cxnLst/>
            <a:rect l="l" t="t" r="r" b="b"/>
            <a:pathLst>
              <a:path w="620" h="478" extrusionOk="0">
                <a:moveTo>
                  <a:pt x="310" y="1"/>
                </a:moveTo>
                <a:cubicBezTo>
                  <a:pt x="0" y="1"/>
                  <a:pt x="0" y="477"/>
                  <a:pt x="310" y="477"/>
                </a:cubicBezTo>
                <a:cubicBezTo>
                  <a:pt x="314" y="477"/>
                  <a:pt x="317" y="477"/>
                  <a:pt x="321" y="477"/>
                </a:cubicBezTo>
                <a:cubicBezTo>
                  <a:pt x="619" y="477"/>
                  <a:pt x="616" y="1"/>
                  <a:pt x="310" y="1"/>
                </a:cubicBezTo>
                <a:close/>
              </a:path>
            </a:pathLst>
          </a:custGeom>
          <a:solidFill>
            <a:srgbClr val="868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1" name="Google Shape;1821;p66"/>
          <p:cNvGrpSpPr/>
          <p:nvPr/>
        </p:nvGrpSpPr>
        <p:grpSpPr>
          <a:xfrm>
            <a:off x="-348770" y="539404"/>
            <a:ext cx="3845416" cy="5085997"/>
            <a:chOff x="-348770" y="539404"/>
            <a:chExt cx="3845416" cy="5085997"/>
          </a:xfrm>
        </p:grpSpPr>
        <p:cxnSp>
          <p:nvCxnSpPr>
            <p:cNvPr id="1822" name="Google Shape;1822;p66"/>
            <p:cNvCxnSpPr/>
            <p:nvPr/>
          </p:nvCxnSpPr>
          <p:spPr>
            <a:xfrm rot="5400000">
              <a:off x="2274213" y="1668275"/>
              <a:ext cx="1367400" cy="262500"/>
            </a:xfrm>
            <a:prstGeom prst="curvedConnector3">
              <a:avLst>
                <a:gd name="adj1" fmla="val 39072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23" name="Google Shape;1823;p66"/>
            <p:cNvSpPr/>
            <p:nvPr/>
          </p:nvSpPr>
          <p:spPr>
            <a:xfrm>
              <a:off x="-348770" y="1436857"/>
              <a:ext cx="1146869" cy="4185579"/>
            </a:xfrm>
            <a:custGeom>
              <a:avLst/>
              <a:gdLst/>
              <a:ahLst/>
              <a:cxnLst/>
              <a:rect l="l" t="t" r="r" b="b"/>
              <a:pathLst>
                <a:path w="18563" h="67747" extrusionOk="0">
                  <a:moveTo>
                    <a:pt x="12562" y="2667"/>
                  </a:moveTo>
                  <a:cubicBezTo>
                    <a:pt x="12622" y="2667"/>
                    <a:pt x="12645" y="2703"/>
                    <a:pt x="12657" y="2727"/>
                  </a:cubicBezTo>
                  <a:lnTo>
                    <a:pt x="12657" y="2739"/>
                  </a:lnTo>
                  <a:lnTo>
                    <a:pt x="12705" y="3739"/>
                  </a:lnTo>
                  <a:lnTo>
                    <a:pt x="12729" y="4286"/>
                  </a:lnTo>
                  <a:lnTo>
                    <a:pt x="12741" y="4727"/>
                  </a:lnTo>
                  <a:lnTo>
                    <a:pt x="12741" y="4763"/>
                  </a:lnTo>
                  <a:lnTo>
                    <a:pt x="12764" y="4894"/>
                  </a:lnTo>
                  <a:lnTo>
                    <a:pt x="12788" y="5560"/>
                  </a:lnTo>
                  <a:lnTo>
                    <a:pt x="12788" y="5596"/>
                  </a:lnTo>
                  <a:lnTo>
                    <a:pt x="12824" y="6084"/>
                  </a:lnTo>
                  <a:lnTo>
                    <a:pt x="12836" y="6299"/>
                  </a:lnTo>
                  <a:lnTo>
                    <a:pt x="12860" y="6858"/>
                  </a:lnTo>
                  <a:lnTo>
                    <a:pt x="13122" y="12168"/>
                  </a:lnTo>
                  <a:lnTo>
                    <a:pt x="13157" y="13157"/>
                  </a:lnTo>
                  <a:lnTo>
                    <a:pt x="13300" y="16038"/>
                  </a:lnTo>
                  <a:lnTo>
                    <a:pt x="13336" y="17038"/>
                  </a:lnTo>
                  <a:lnTo>
                    <a:pt x="13717" y="24575"/>
                  </a:lnTo>
                  <a:lnTo>
                    <a:pt x="13788" y="26265"/>
                  </a:lnTo>
                  <a:lnTo>
                    <a:pt x="13800" y="26492"/>
                  </a:lnTo>
                  <a:lnTo>
                    <a:pt x="13812" y="26789"/>
                  </a:lnTo>
                  <a:lnTo>
                    <a:pt x="13872" y="28004"/>
                  </a:lnTo>
                  <a:lnTo>
                    <a:pt x="14312" y="36981"/>
                  </a:lnTo>
                  <a:lnTo>
                    <a:pt x="14396" y="38981"/>
                  </a:lnTo>
                  <a:lnTo>
                    <a:pt x="14908" y="49375"/>
                  </a:lnTo>
                  <a:lnTo>
                    <a:pt x="14931" y="49947"/>
                  </a:lnTo>
                  <a:lnTo>
                    <a:pt x="15479" y="61270"/>
                  </a:lnTo>
                  <a:lnTo>
                    <a:pt x="15658" y="65008"/>
                  </a:lnTo>
                  <a:lnTo>
                    <a:pt x="3064" y="65008"/>
                  </a:lnTo>
                  <a:lnTo>
                    <a:pt x="3156" y="64401"/>
                  </a:lnTo>
                  <a:lnTo>
                    <a:pt x="4585" y="54947"/>
                  </a:lnTo>
                  <a:lnTo>
                    <a:pt x="6287" y="43708"/>
                  </a:lnTo>
                  <a:lnTo>
                    <a:pt x="6359" y="43220"/>
                  </a:lnTo>
                  <a:lnTo>
                    <a:pt x="7919" y="32861"/>
                  </a:lnTo>
                  <a:lnTo>
                    <a:pt x="8145" y="31397"/>
                  </a:lnTo>
                  <a:lnTo>
                    <a:pt x="8216" y="30909"/>
                  </a:lnTo>
                  <a:lnTo>
                    <a:pt x="9562" y="22027"/>
                  </a:lnTo>
                  <a:lnTo>
                    <a:pt x="9740" y="20800"/>
                  </a:lnTo>
                  <a:lnTo>
                    <a:pt x="9871" y="19943"/>
                  </a:lnTo>
                  <a:lnTo>
                    <a:pt x="10086" y="18598"/>
                  </a:lnTo>
                  <a:lnTo>
                    <a:pt x="11193" y="11192"/>
                  </a:lnTo>
                  <a:lnTo>
                    <a:pt x="11300" y="10466"/>
                  </a:lnTo>
                  <a:lnTo>
                    <a:pt x="11836" y="6918"/>
                  </a:lnTo>
                  <a:lnTo>
                    <a:pt x="11943" y="6299"/>
                  </a:lnTo>
                  <a:lnTo>
                    <a:pt x="11955" y="6239"/>
                  </a:lnTo>
                  <a:lnTo>
                    <a:pt x="12074" y="5429"/>
                  </a:lnTo>
                  <a:lnTo>
                    <a:pt x="12253" y="4215"/>
                  </a:lnTo>
                  <a:lnTo>
                    <a:pt x="12253" y="4167"/>
                  </a:lnTo>
                  <a:lnTo>
                    <a:pt x="12348" y="3536"/>
                  </a:lnTo>
                  <a:lnTo>
                    <a:pt x="12467" y="2751"/>
                  </a:lnTo>
                  <a:cubicBezTo>
                    <a:pt x="12467" y="2727"/>
                    <a:pt x="12479" y="2703"/>
                    <a:pt x="12479" y="2703"/>
                  </a:cubicBezTo>
                  <a:lnTo>
                    <a:pt x="12503" y="2679"/>
                  </a:lnTo>
                  <a:cubicBezTo>
                    <a:pt x="12526" y="2679"/>
                    <a:pt x="12526" y="2667"/>
                    <a:pt x="12538" y="2667"/>
                  </a:cubicBezTo>
                  <a:close/>
                  <a:moveTo>
                    <a:pt x="12562" y="0"/>
                  </a:moveTo>
                  <a:cubicBezTo>
                    <a:pt x="11895" y="12"/>
                    <a:pt x="11288" y="250"/>
                    <a:pt x="10824" y="667"/>
                  </a:cubicBezTo>
                  <a:lnTo>
                    <a:pt x="10729" y="762"/>
                  </a:lnTo>
                  <a:cubicBezTo>
                    <a:pt x="10729" y="762"/>
                    <a:pt x="10717" y="762"/>
                    <a:pt x="10717" y="774"/>
                  </a:cubicBezTo>
                  <a:cubicBezTo>
                    <a:pt x="10288" y="1179"/>
                    <a:pt x="9990" y="1738"/>
                    <a:pt x="9883" y="2370"/>
                  </a:cubicBezTo>
                  <a:lnTo>
                    <a:pt x="9681" y="3763"/>
                  </a:lnTo>
                  <a:lnTo>
                    <a:pt x="8931" y="8704"/>
                  </a:lnTo>
                  <a:lnTo>
                    <a:pt x="8919" y="8858"/>
                  </a:lnTo>
                  <a:lnTo>
                    <a:pt x="7192" y="20241"/>
                  </a:lnTo>
                  <a:lnTo>
                    <a:pt x="227" y="66246"/>
                  </a:lnTo>
                  <a:lnTo>
                    <a:pt x="1" y="67747"/>
                  </a:lnTo>
                  <a:lnTo>
                    <a:pt x="18563" y="67747"/>
                  </a:lnTo>
                  <a:lnTo>
                    <a:pt x="16515" y="26492"/>
                  </a:lnTo>
                  <a:lnTo>
                    <a:pt x="15955" y="14954"/>
                  </a:lnTo>
                  <a:lnTo>
                    <a:pt x="15955" y="14895"/>
                  </a:lnTo>
                  <a:lnTo>
                    <a:pt x="15574" y="6775"/>
                  </a:lnTo>
                  <a:lnTo>
                    <a:pt x="15539" y="6013"/>
                  </a:lnTo>
                  <a:lnTo>
                    <a:pt x="15479" y="4775"/>
                  </a:lnTo>
                  <a:lnTo>
                    <a:pt x="15467" y="4632"/>
                  </a:lnTo>
                  <a:lnTo>
                    <a:pt x="15431" y="4001"/>
                  </a:lnTo>
                  <a:lnTo>
                    <a:pt x="15420" y="3596"/>
                  </a:lnTo>
                  <a:lnTo>
                    <a:pt x="15408" y="3322"/>
                  </a:lnTo>
                  <a:lnTo>
                    <a:pt x="15372" y="2786"/>
                  </a:lnTo>
                  <a:lnTo>
                    <a:pt x="15372" y="2667"/>
                  </a:lnTo>
                  <a:lnTo>
                    <a:pt x="15372" y="2631"/>
                  </a:lnTo>
                  <a:cubicBezTo>
                    <a:pt x="15360" y="2393"/>
                    <a:pt x="15336" y="2167"/>
                    <a:pt x="15253" y="1965"/>
                  </a:cubicBezTo>
                  <a:cubicBezTo>
                    <a:pt x="15158" y="1619"/>
                    <a:pt x="14979" y="1298"/>
                    <a:pt x="14753" y="1024"/>
                  </a:cubicBezTo>
                  <a:cubicBezTo>
                    <a:pt x="14265" y="417"/>
                    <a:pt x="13503" y="12"/>
                    <a:pt x="12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6"/>
            <p:cNvSpPr/>
            <p:nvPr/>
          </p:nvSpPr>
          <p:spPr>
            <a:xfrm>
              <a:off x="263989" y="584258"/>
              <a:ext cx="2211999" cy="1197654"/>
            </a:xfrm>
            <a:custGeom>
              <a:avLst/>
              <a:gdLst/>
              <a:ahLst/>
              <a:cxnLst/>
              <a:rect l="l" t="t" r="r" b="b"/>
              <a:pathLst>
                <a:path w="35803" h="19385" extrusionOk="0">
                  <a:moveTo>
                    <a:pt x="29005" y="4501"/>
                  </a:moveTo>
                  <a:lnTo>
                    <a:pt x="28778" y="4620"/>
                  </a:lnTo>
                  <a:lnTo>
                    <a:pt x="26373" y="5835"/>
                  </a:lnTo>
                  <a:lnTo>
                    <a:pt x="23206" y="7442"/>
                  </a:lnTo>
                  <a:lnTo>
                    <a:pt x="21087" y="8514"/>
                  </a:lnTo>
                  <a:lnTo>
                    <a:pt x="17618" y="10284"/>
                  </a:lnTo>
                  <a:lnTo>
                    <a:pt x="17622" y="10276"/>
                  </a:lnTo>
                  <a:lnTo>
                    <a:pt x="15824" y="11181"/>
                  </a:lnTo>
                  <a:lnTo>
                    <a:pt x="15824" y="11181"/>
                  </a:lnTo>
                  <a:lnTo>
                    <a:pt x="15800" y="11193"/>
                  </a:lnTo>
                  <a:lnTo>
                    <a:pt x="12002" y="13110"/>
                  </a:lnTo>
                  <a:lnTo>
                    <a:pt x="10514" y="13872"/>
                  </a:lnTo>
                  <a:lnTo>
                    <a:pt x="6430" y="15943"/>
                  </a:lnTo>
                  <a:lnTo>
                    <a:pt x="6442" y="15919"/>
                  </a:lnTo>
                  <a:lnTo>
                    <a:pt x="5894" y="16217"/>
                  </a:lnTo>
                  <a:lnTo>
                    <a:pt x="5680" y="16333"/>
                  </a:lnTo>
                  <a:lnTo>
                    <a:pt x="5394" y="16479"/>
                  </a:lnTo>
                  <a:lnTo>
                    <a:pt x="5371" y="16493"/>
                  </a:lnTo>
                  <a:lnTo>
                    <a:pt x="5371" y="16493"/>
                  </a:lnTo>
                  <a:lnTo>
                    <a:pt x="5347" y="16503"/>
                  </a:lnTo>
                  <a:lnTo>
                    <a:pt x="5263" y="16539"/>
                  </a:lnTo>
                  <a:lnTo>
                    <a:pt x="5242" y="16550"/>
                  </a:lnTo>
                  <a:lnTo>
                    <a:pt x="5242" y="16550"/>
                  </a:lnTo>
                  <a:lnTo>
                    <a:pt x="5240" y="16551"/>
                  </a:lnTo>
                  <a:lnTo>
                    <a:pt x="5214" y="16565"/>
                  </a:lnTo>
                  <a:lnTo>
                    <a:pt x="4990" y="16681"/>
                  </a:lnTo>
                  <a:lnTo>
                    <a:pt x="4847" y="16741"/>
                  </a:lnTo>
                  <a:lnTo>
                    <a:pt x="4835" y="16741"/>
                  </a:lnTo>
                  <a:lnTo>
                    <a:pt x="4740" y="16789"/>
                  </a:lnTo>
                  <a:lnTo>
                    <a:pt x="4680" y="16812"/>
                  </a:lnTo>
                  <a:lnTo>
                    <a:pt x="3882" y="17217"/>
                  </a:lnTo>
                  <a:lnTo>
                    <a:pt x="3120" y="17610"/>
                  </a:lnTo>
                  <a:lnTo>
                    <a:pt x="2870" y="17586"/>
                  </a:lnTo>
                  <a:cubicBezTo>
                    <a:pt x="2823" y="17574"/>
                    <a:pt x="2799" y="17574"/>
                    <a:pt x="2751" y="17563"/>
                  </a:cubicBezTo>
                  <a:cubicBezTo>
                    <a:pt x="2620" y="17515"/>
                    <a:pt x="2477" y="17443"/>
                    <a:pt x="2382" y="17336"/>
                  </a:cubicBezTo>
                  <a:cubicBezTo>
                    <a:pt x="2275" y="17253"/>
                    <a:pt x="2180" y="17110"/>
                    <a:pt x="2144" y="16979"/>
                  </a:cubicBezTo>
                  <a:cubicBezTo>
                    <a:pt x="1989" y="16610"/>
                    <a:pt x="2096" y="16193"/>
                    <a:pt x="2382" y="15919"/>
                  </a:cubicBezTo>
                  <a:lnTo>
                    <a:pt x="2442" y="15872"/>
                  </a:lnTo>
                  <a:cubicBezTo>
                    <a:pt x="2561" y="15789"/>
                    <a:pt x="2632" y="15753"/>
                    <a:pt x="2727" y="15705"/>
                  </a:cubicBezTo>
                  <a:lnTo>
                    <a:pt x="3382" y="15419"/>
                  </a:lnTo>
                  <a:lnTo>
                    <a:pt x="3704" y="15288"/>
                  </a:lnTo>
                  <a:lnTo>
                    <a:pt x="4823" y="14812"/>
                  </a:lnTo>
                  <a:lnTo>
                    <a:pt x="5061" y="14705"/>
                  </a:lnTo>
                  <a:lnTo>
                    <a:pt x="7609" y="13622"/>
                  </a:lnTo>
                  <a:lnTo>
                    <a:pt x="8240" y="13348"/>
                  </a:lnTo>
                  <a:lnTo>
                    <a:pt x="12907" y="11371"/>
                  </a:lnTo>
                  <a:lnTo>
                    <a:pt x="14181" y="10824"/>
                  </a:lnTo>
                  <a:lnTo>
                    <a:pt x="18206" y="9109"/>
                  </a:lnTo>
                  <a:lnTo>
                    <a:pt x="20111" y="8288"/>
                  </a:lnTo>
                  <a:lnTo>
                    <a:pt x="23504" y="6847"/>
                  </a:lnTo>
                  <a:lnTo>
                    <a:pt x="26040" y="5763"/>
                  </a:lnTo>
                  <a:lnTo>
                    <a:pt x="28790" y="4585"/>
                  </a:lnTo>
                  <a:lnTo>
                    <a:pt x="29005" y="4501"/>
                  </a:lnTo>
                  <a:close/>
                  <a:moveTo>
                    <a:pt x="35017" y="1"/>
                  </a:moveTo>
                  <a:lnTo>
                    <a:pt x="34005" y="429"/>
                  </a:lnTo>
                  <a:lnTo>
                    <a:pt x="29564" y="2323"/>
                  </a:lnTo>
                  <a:lnTo>
                    <a:pt x="2680" y="13788"/>
                  </a:lnTo>
                  <a:lnTo>
                    <a:pt x="2001" y="14062"/>
                  </a:lnTo>
                  <a:cubicBezTo>
                    <a:pt x="656" y="14657"/>
                    <a:pt x="1" y="16217"/>
                    <a:pt x="537" y="17610"/>
                  </a:cubicBezTo>
                  <a:cubicBezTo>
                    <a:pt x="834" y="18372"/>
                    <a:pt x="1430" y="18944"/>
                    <a:pt x="2156" y="19217"/>
                  </a:cubicBezTo>
                  <a:cubicBezTo>
                    <a:pt x="2335" y="19277"/>
                    <a:pt x="2513" y="19325"/>
                    <a:pt x="2692" y="19348"/>
                  </a:cubicBezTo>
                  <a:lnTo>
                    <a:pt x="2882" y="19360"/>
                  </a:lnTo>
                  <a:lnTo>
                    <a:pt x="2882" y="19360"/>
                  </a:lnTo>
                  <a:lnTo>
                    <a:pt x="2882" y="19360"/>
                  </a:lnTo>
                  <a:lnTo>
                    <a:pt x="2942" y="19360"/>
                  </a:lnTo>
                  <a:lnTo>
                    <a:pt x="3120" y="19384"/>
                  </a:lnTo>
                  <a:cubicBezTo>
                    <a:pt x="3287" y="19384"/>
                    <a:pt x="3430" y="19360"/>
                    <a:pt x="3597" y="19337"/>
                  </a:cubicBezTo>
                  <a:cubicBezTo>
                    <a:pt x="3644" y="19337"/>
                    <a:pt x="3692" y="19325"/>
                    <a:pt x="3728" y="19301"/>
                  </a:cubicBezTo>
                  <a:lnTo>
                    <a:pt x="5025" y="18646"/>
                  </a:lnTo>
                  <a:lnTo>
                    <a:pt x="5537" y="18396"/>
                  </a:lnTo>
                  <a:lnTo>
                    <a:pt x="5668" y="18336"/>
                  </a:lnTo>
                  <a:lnTo>
                    <a:pt x="5716" y="18313"/>
                  </a:lnTo>
                  <a:lnTo>
                    <a:pt x="5799" y="18265"/>
                  </a:lnTo>
                  <a:lnTo>
                    <a:pt x="6168" y="18075"/>
                  </a:lnTo>
                  <a:lnTo>
                    <a:pt x="6585" y="17860"/>
                  </a:lnTo>
                  <a:lnTo>
                    <a:pt x="28362" y="6823"/>
                  </a:lnTo>
                  <a:lnTo>
                    <a:pt x="35672" y="3108"/>
                  </a:lnTo>
                  <a:lnTo>
                    <a:pt x="35803" y="3037"/>
                  </a:lnTo>
                  <a:lnTo>
                    <a:pt x="35505" y="1918"/>
                  </a:lnTo>
                  <a:lnTo>
                    <a:pt x="35482" y="1787"/>
                  </a:lnTo>
                  <a:lnTo>
                    <a:pt x="35374" y="1370"/>
                  </a:lnTo>
                  <a:lnTo>
                    <a:pt x="35374" y="1346"/>
                  </a:lnTo>
                  <a:lnTo>
                    <a:pt x="35339" y="1251"/>
                  </a:lnTo>
                  <a:lnTo>
                    <a:pt x="35208" y="751"/>
                  </a:lnTo>
                  <a:lnTo>
                    <a:pt x="35101" y="358"/>
                  </a:lnTo>
                  <a:lnTo>
                    <a:pt x="35065" y="215"/>
                  </a:lnTo>
                  <a:lnTo>
                    <a:pt x="350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6"/>
            <p:cNvSpPr/>
            <p:nvPr/>
          </p:nvSpPr>
          <p:spPr>
            <a:xfrm>
              <a:off x="2383994" y="584258"/>
              <a:ext cx="723164" cy="536334"/>
            </a:xfrm>
            <a:custGeom>
              <a:avLst/>
              <a:gdLst/>
              <a:ahLst/>
              <a:cxnLst/>
              <a:rect l="l" t="t" r="r" b="b"/>
              <a:pathLst>
                <a:path w="11705" h="8681" extrusionOk="0">
                  <a:moveTo>
                    <a:pt x="1596" y="965"/>
                  </a:moveTo>
                  <a:lnTo>
                    <a:pt x="2096" y="1382"/>
                  </a:lnTo>
                  <a:lnTo>
                    <a:pt x="3061" y="2180"/>
                  </a:lnTo>
                  <a:lnTo>
                    <a:pt x="6597" y="5073"/>
                  </a:lnTo>
                  <a:lnTo>
                    <a:pt x="6597" y="5073"/>
                  </a:lnTo>
                  <a:lnTo>
                    <a:pt x="2668" y="2787"/>
                  </a:lnTo>
                  <a:lnTo>
                    <a:pt x="2537" y="2715"/>
                  </a:lnTo>
                  <a:lnTo>
                    <a:pt x="1191" y="1942"/>
                  </a:lnTo>
                  <a:cubicBezTo>
                    <a:pt x="1108" y="1882"/>
                    <a:pt x="1048" y="1799"/>
                    <a:pt x="1013" y="1715"/>
                  </a:cubicBezTo>
                  <a:cubicBezTo>
                    <a:pt x="977" y="1620"/>
                    <a:pt x="953" y="1525"/>
                    <a:pt x="989" y="1418"/>
                  </a:cubicBezTo>
                  <a:cubicBezTo>
                    <a:pt x="989" y="1370"/>
                    <a:pt x="1001" y="1322"/>
                    <a:pt x="1025" y="1287"/>
                  </a:cubicBezTo>
                  <a:cubicBezTo>
                    <a:pt x="1025" y="1287"/>
                    <a:pt x="1025" y="1263"/>
                    <a:pt x="1048" y="1263"/>
                  </a:cubicBezTo>
                  <a:cubicBezTo>
                    <a:pt x="1132" y="1084"/>
                    <a:pt x="1310" y="965"/>
                    <a:pt x="1525" y="965"/>
                  </a:cubicBezTo>
                  <a:close/>
                  <a:moveTo>
                    <a:pt x="1489" y="1"/>
                  </a:moveTo>
                  <a:cubicBezTo>
                    <a:pt x="1287" y="1"/>
                    <a:pt x="1072" y="48"/>
                    <a:pt x="894" y="120"/>
                  </a:cubicBezTo>
                  <a:cubicBezTo>
                    <a:pt x="834" y="132"/>
                    <a:pt x="798" y="168"/>
                    <a:pt x="751" y="191"/>
                  </a:cubicBezTo>
                  <a:cubicBezTo>
                    <a:pt x="477" y="346"/>
                    <a:pt x="275" y="584"/>
                    <a:pt x="144" y="882"/>
                  </a:cubicBezTo>
                  <a:cubicBezTo>
                    <a:pt x="48" y="1072"/>
                    <a:pt x="1" y="1287"/>
                    <a:pt x="1" y="1489"/>
                  </a:cubicBezTo>
                  <a:cubicBezTo>
                    <a:pt x="1" y="1608"/>
                    <a:pt x="13" y="1727"/>
                    <a:pt x="48" y="1834"/>
                  </a:cubicBezTo>
                  <a:lnTo>
                    <a:pt x="48" y="1846"/>
                  </a:lnTo>
                  <a:cubicBezTo>
                    <a:pt x="132" y="2204"/>
                    <a:pt x="358" y="2537"/>
                    <a:pt x="691" y="2751"/>
                  </a:cubicBezTo>
                  <a:lnTo>
                    <a:pt x="1179" y="3037"/>
                  </a:lnTo>
                  <a:lnTo>
                    <a:pt x="1322" y="3132"/>
                  </a:lnTo>
                  <a:lnTo>
                    <a:pt x="2620" y="3870"/>
                  </a:lnTo>
                  <a:lnTo>
                    <a:pt x="10800" y="8609"/>
                  </a:lnTo>
                  <a:cubicBezTo>
                    <a:pt x="10871" y="8645"/>
                    <a:pt x="10978" y="8680"/>
                    <a:pt x="11062" y="8680"/>
                  </a:cubicBezTo>
                  <a:cubicBezTo>
                    <a:pt x="11145" y="8680"/>
                    <a:pt x="11240" y="8669"/>
                    <a:pt x="11312" y="8621"/>
                  </a:cubicBezTo>
                  <a:cubicBezTo>
                    <a:pt x="11657" y="8442"/>
                    <a:pt x="11705" y="7978"/>
                    <a:pt x="11407" y="7752"/>
                  </a:cubicBezTo>
                  <a:lnTo>
                    <a:pt x="3323" y="1168"/>
                  </a:lnTo>
                  <a:lnTo>
                    <a:pt x="2025" y="108"/>
                  </a:lnTo>
                  <a:cubicBezTo>
                    <a:pt x="1846" y="37"/>
                    <a:pt x="1668" y="1"/>
                    <a:pt x="14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6"/>
            <p:cNvSpPr/>
            <p:nvPr/>
          </p:nvSpPr>
          <p:spPr>
            <a:xfrm>
              <a:off x="-32443" y="1634684"/>
              <a:ext cx="678310" cy="3990717"/>
            </a:xfrm>
            <a:custGeom>
              <a:avLst/>
              <a:gdLst/>
              <a:ahLst/>
              <a:cxnLst/>
              <a:rect l="l" t="t" r="r" b="b"/>
              <a:pathLst>
                <a:path w="10979" h="64593" extrusionOk="0">
                  <a:moveTo>
                    <a:pt x="10776" y="1"/>
                  </a:moveTo>
                  <a:lnTo>
                    <a:pt x="10288" y="382"/>
                  </a:lnTo>
                  <a:lnTo>
                    <a:pt x="7728" y="2382"/>
                  </a:lnTo>
                  <a:lnTo>
                    <a:pt x="7704" y="2406"/>
                  </a:lnTo>
                  <a:lnTo>
                    <a:pt x="6882" y="3037"/>
                  </a:lnTo>
                  <a:lnTo>
                    <a:pt x="6823" y="3085"/>
                  </a:lnTo>
                  <a:lnTo>
                    <a:pt x="3894" y="5383"/>
                  </a:lnTo>
                  <a:lnTo>
                    <a:pt x="3739" y="5490"/>
                  </a:lnTo>
                  <a:lnTo>
                    <a:pt x="3656" y="5561"/>
                  </a:lnTo>
                  <a:lnTo>
                    <a:pt x="3727" y="5621"/>
                  </a:lnTo>
                  <a:lnTo>
                    <a:pt x="3858" y="5775"/>
                  </a:lnTo>
                  <a:lnTo>
                    <a:pt x="6073" y="7990"/>
                  </a:lnTo>
                  <a:lnTo>
                    <a:pt x="8061" y="9978"/>
                  </a:lnTo>
                  <a:lnTo>
                    <a:pt x="9740" y="11669"/>
                  </a:lnTo>
                  <a:lnTo>
                    <a:pt x="8204" y="12872"/>
                  </a:lnTo>
                  <a:lnTo>
                    <a:pt x="4966" y="15396"/>
                  </a:lnTo>
                  <a:lnTo>
                    <a:pt x="3180" y="16801"/>
                  </a:lnTo>
                  <a:lnTo>
                    <a:pt x="2739" y="17122"/>
                  </a:lnTo>
                  <a:lnTo>
                    <a:pt x="3132" y="17515"/>
                  </a:lnTo>
                  <a:lnTo>
                    <a:pt x="4442" y="18825"/>
                  </a:lnTo>
                  <a:lnTo>
                    <a:pt x="8692" y="23111"/>
                  </a:lnTo>
                  <a:lnTo>
                    <a:pt x="8776" y="23182"/>
                  </a:lnTo>
                  <a:lnTo>
                    <a:pt x="8835" y="23242"/>
                  </a:lnTo>
                  <a:lnTo>
                    <a:pt x="8752" y="23290"/>
                  </a:lnTo>
                  <a:lnTo>
                    <a:pt x="8716" y="23337"/>
                  </a:lnTo>
                  <a:lnTo>
                    <a:pt x="3096" y="27707"/>
                  </a:lnTo>
                  <a:lnTo>
                    <a:pt x="2465" y="28219"/>
                  </a:lnTo>
                  <a:lnTo>
                    <a:pt x="1834" y="28695"/>
                  </a:lnTo>
                  <a:lnTo>
                    <a:pt x="2406" y="29266"/>
                  </a:lnTo>
                  <a:lnTo>
                    <a:pt x="2799" y="29659"/>
                  </a:lnTo>
                  <a:lnTo>
                    <a:pt x="7323" y="34208"/>
                  </a:lnTo>
                  <a:lnTo>
                    <a:pt x="7918" y="34803"/>
                  </a:lnTo>
                  <a:lnTo>
                    <a:pt x="7144" y="35398"/>
                  </a:lnTo>
                  <a:lnTo>
                    <a:pt x="1727" y="39625"/>
                  </a:lnTo>
                  <a:lnTo>
                    <a:pt x="1239" y="40018"/>
                  </a:lnTo>
                  <a:lnTo>
                    <a:pt x="929" y="40268"/>
                  </a:lnTo>
                  <a:lnTo>
                    <a:pt x="1167" y="40506"/>
                  </a:lnTo>
                  <a:lnTo>
                    <a:pt x="1668" y="41018"/>
                  </a:lnTo>
                  <a:lnTo>
                    <a:pt x="5382" y="44721"/>
                  </a:lnTo>
                  <a:lnTo>
                    <a:pt x="7013" y="46376"/>
                  </a:lnTo>
                  <a:lnTo>
                    <a:pt x="4549" y="48293"/>
                  </a:lnTo>
                  <a:lnTo>
                    <a:pt x="1013" y="51031"/>
                  </a:lnTo>
                  <a:lnTo>
                    <a:pt x="1" y="51829"/>
                  </a:lnTo>
                  <a:lnTo>
                    <a:pt x="941" y="52757"/>
                  </a:lnTo>
                  <a:lnTo>
                    <a:pt x="2644" y="54472"/>
                  </a:lnTo>
                  <a:lnTo>
                    <a:pt x="6097" y="57937"/>
                  </a:lnTo>
                  <a:lnTo>
                    <a:pt x="1096" y="61830"/>
                  </a:lnTo>
                  <a:lnTo>
                    <a:pt x="298" y="62449"/>
                  </a:lnTo>
                  <a:lnTo>
                    <a:pt x="1965" y="64509"/>
                  </a:lnTo>
                  <a:lnTo>
                    <a:pt x="2025" y="64592"/>
                  </a:lnTo>
                  <a:lnTo>
                    <a:pt x="2120" y="64509"/>
                  </a:lnTo>
                  <a:lnTo>
                    <a:pt x="5382" y="61830"/>
                  </a:lnTo>
                  <a:lnTo>
                    <a:pt x="8787" y="59032"/>
                  </a:lnTo>
                  <a:lnTo>
                    <a:pt x="9907" y="58127"/>
                  </a:lnTo>
                  <a:lnTo>
                    <a:pt x="8871" y="57151"/>
                  </a:lnTo>
                  <a:lnTo>
                    <a:pt x="3513" y="52043"/>
                  </a:lnTo>
                  <a:lnTo>
                    <a:pt x="3477" y="51995"/>
                  </a:lnTo>
                  <a:lnTo>
                    <a:pt x="3549" y="51936"/>
                  </a:lnTo>
                  <a:lnTo>
                    <a:pt x="9216" y="47281"/>
                  </a:lnTo>
                  <a:lnTo>
                    <a:pt x="9847" y="46769"/>
                  </a:lnTo>
                  <a:lnTo>
                    <a:pt x="10145" y="46519"/>
                  </a:lnTo>
                  <a:lnTo>
                    <a:pt x="9811" y="46209"/>
                  </a:lnTo>
                  <a:lnTo>
                    <a:pt x="9311" y="45709"/>
                  </a:lnTo>
                  <a:lnTo>
                    <a:pt x="5859" y="42435"/>
                  </a:lnTo>
                  <a:lnTo>
                    <a:pt x="3727" y="40399"/>
                  </a:lnTo>
                  <a:lnTo>
                    <a:pt x="6716" y="37946"/>
                  </a:lnTo>
                  <a:lnTo>
                    <a:pt x="9311" y="35803"/>
                  </a:lnTo>
                  <a:lnTo>
                    <a:pt x="9669" y="35517"/>
                  </a:lnTo>
                  <a:lnTo>
                    <a:pt x="10383" y="34922"/>
                  </a:lnTo>
                  <a:lnTo>
                    <a:pt x="9728" y="34303"/>
                  </a:lnTo>
                  <a:lnTo>
                    <a:pt x="9216" y="33803"/>
                  </a:lnTo>
                  <a:lnTo>
                    <a:pt x="7621" y="32291"/>
                  </a:lnTo>
                  <a:lnTo>
                    <a:pt x="3965" y="28790"/>
                  </a:lnTo>
                  <a:lnTo>
                    <a:pt x="8561" y="25016"/>
                  </a:lnTo>
                  <a:lnTo>
                    <a:pt x="8787" y="24837"/>
                  </a:lnTo>
                  <a:lnTo>
                    <a:pt x="10097" y="23766"/>
                  </a:lnTo>
                  <a:lnTo>
                    <a:pt x="10633" y="23337"/>
                  </a:lnTo>
                  <a:lnTo>
                    <a:pt x="10145" y="22873"/>
                  </a:lnTo>
                  <a:lnTo>
                    <a:pt x="8930" y="21706"/>
                  </a:lnTo>
                  <a:lnTo>
                    <a:pt x="8621" y="21408"/>
                  </a:lnTo>
                  <a:lnTo>
                    <a:pt x="4620" y="17598"/>
                  </a:lnTo>
                  <a:lnTo>
                    <a:pt x="4204" y="17205"/>
                  </a:lnTo>
                  <a:lnTo>
                    <a:pt x="4751" y="16741"/>
                  </a:lnTo>
                  <a:lnTo>
                    <a:pt x="8252" y="13872"/>
                  </a:lnTo>
                  <a:lnTo>
                    <a:pt x="9752" y="12633"/>
                  </a:lnTo>
                  <a:lnTo>
                    <a:pt x="10538" y="11991"/>
                  </a:lnTo>
                  <a:lnTo>
                    <a:pt x="10823" y="11752"/>
                  </a:lnTo>
                  <a:lnTo>
                    <a:pt x="10871" y="11729"/>
                  </a:lnTo>
                  <a:lnTo>
                    <a:pt x="10823" y="11693"/>
                  </a:lnTo>
                  <a:lnTo>
                    <a:pt x="10562" y="11443"/>
                  </a:lnTo>
                  <a:lnTo>
                    <a:pt x="9907" y="10800"/>
                  </a:lnTo>
                  <a:lnTo>
                    <a:pt x="8014" y="9002"/>
                  </a:lnTo>
                  <a:lnTo>
                    <a:pt x="6192" y="7264"/>
                  </a:lnTo>
                  <a:lnTo>
                    <a:pt x="4442" y="5597"/>
                  </a:lnTo>
                  <a:lnTo>
                    <a:pt x="6728" y="3716"/>
                  </a:lnTo>
                  <a:lnTo>
                    <a:pt x="7466" y="3120"/>
                  </a:lnTo>
                  <a:lnTo>
                    <a:pt x="7716" y="2894"/>
                  </a:lnTo>
                  <a:lnTo>
                    <a:pt x="8395" y="2346"/>
                  </a:lnTo>
                  <a:lnTo>
                    <a:pt x="10300" y="787"/>
                  </a:lnTo>
                  <a:lnTo>
                    <a:pt x="10752" y="406"/>
                  </a:lnTo>
                  <a:lnTo>
                    <a:pt x="10978" y="239"/>
                  </a:lnTo>
                  <a:lnTo>
                    <a:pt x="107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6"/>
            <p:cNvSpPr/>
            <p:nvPr/>
          </p:nvSpPr>
          <p:spPr>
            <a:xfrm>
              <a:off x="405224" y="590189"/>
              <a:ext cx="2036228" cy="1026949"/>
            </a:xfrm>
            <a:custGeom>
              <a:avLst/>
              <a:gdLst/>
              <a:ahLst/>
              <a:cxnLst/>
              <a:rect l="l" t="t" r="r" b="b"/>
              <a:pathLst>
                <a:path w="32958" h="16622" fill="none" extrusionOk="0">
                  <a:moveTo>
                    <a:pt x="1" y="15788"/>
                  </a:moveTo>
                  <a:lnTo>
                    <a:pt x="3787" y="16621"/>
                  </a:lnTo>
                  <a:lnTo>
                    <a:pt x="5502" y="13145"/>
                  </a:lnTo>
                  <a:lnTo>
                    <a:pt x="9276" y="13990"/>
                  </a:lnTo>
                  <a:lnTo>
                    <a:pt x="10990" y="10513"/>
                  </a:lnTo>
                  <a:lnTo>
                    <a:pt x="14765" y="11347"/>
                  </a:lnTo>
                  <a:lnTo>
                    <a:pt x="16479" y="7882"/>
                  </a:lnTo>
                  <a:lnTo>
                    <a:pt x="20265" y="8715"/>
                  </a:lnTo>
                  <a:lnTo>
                    <a:pt x="21968" y="5263"/>
                  </a:lnTo>
                  <a:lnTo>
                    <a:pt x="25754" y="6096"/>
                  </a:lnTo>
                  <a:lnTo>
                    <a:pt x="27469" y="2631"/>
                  </a:lnTo>
                  <a:lnTo>
                    <a:pt x="31243" y="3465"/>
                  </a:lnTo>
                  <a:lnTo>
                    <a:pt x="32957" y="0"/>
                  </a:lnTo>
                </a:path>
              </a:pathLst>
            </a:custGeom>
            <a:noFill/>
            <a:ln w="7450" cap="flat" cmpd="sng">
              <a:solidFill>
                <a:srgbClr val="878789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6"/>
            <p:cNvSpPr/>
            <p:nvPr/>
          </p:nvSpPr>
          <p:spPr>
            <a:xfrm>
              <a:off x="621525" y="1651613"/>
              <a:ext cx="22860" cy="61844"/>
            </a:xfrm>
            <a:custGeom>
              <a:avLst/>
              <a:gdLst/>
              <a:ahLst/>
              <a:cxnLst/>
              <a:rect l="l" t="t" r="r" b="b"/>
              <a:pathLst>
                <a:path w="370" h="1001" extrusionOk="0">
                  <a:moveTo>
                    <a:pt x="72" y="1"/>
                  </a:moveTo>
                  <a:lnTo>
                    <a:pt x="36" y="679"/>
                  </a:lnTo>
                  <a:cubicBezTo>
                    <a:pt x="12" y="775"/>
                    <a:pt x="0" y="894"/>
                    <a:pt x="0" y="1001"/>
                  </a:cubicBezTo>
                  <a:lnTo>
                    <a:pt x="369" y="810"/>
                  </a:lnTo>
                  <a:cubicBezTo>
                    <a:pt x="298" y="620"/>
                    <a:pt x="227" y="406"/>
                    <a:pt x="155" y="203"/>
                  </a:cubicBezTo>
                  <a:cubicBezTo>
                    <a:pt x="119" y="132"/>
                    <a:pt x="107" y="60"/>
                    <a:pt x="72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6"/>
            <p:cNvSpPr/>
            <p:nvPr/>
          </p:nvSpPr>
          <p:spPr>
            <a:xfrm>
              <a:off x="573705" y="668900"/>
              <a:ext cx="1978832" cy="1140196"/>
            </a:xfrm>
            <a:custGeom>
              <a:avLst/>
              <a:gdLst/>
              <a:ahLst/>
              <a:cxnLst/>
              <a:rect l="l" t="t" r="r" b="b"/>
              <a:pathLst>
                <a:path w="32029" h="18455" extrusionOk="0">
                  <a:moveTo>
                    <a:pt x="30671" y="0"/>
                  </a:moveTo>
                  <a:cubicBezTo>
                    <a:pt x="30576" y="0"/>
                    <a:pt x="30469" y="12"/>
                    <a:pt x="30361" y="48"/>
                  </a:cubicBezTo>
                  <a:cubicBezTo>
                    <a:pt x="30338" y="60"/>
                    <a:pt x="30314" y="60"/>
                    <a:pt x="30290" y="72"/>
                  </a:cubicBezTo>
                  <a:cubicBezTo>
                    <a:pt x="30242" y="95"/>
                    <a:pt x="30183" y="119"/>
                    <a:pt x="30135" y="131"/>
                  </a:cubicBezTo>
                  <a:cubicBezTo>
                    <a:pt x="30004" y="191"/>
                    <a:pt x="29885" y="250"/>
                    <a:pt x="29766" y="310"/>
                  </a:cubicBezTo>
                  <a:cubicBezTo>
                    <a:pt x="29635" y="369"/>
                    <a:pt x="29516" y="453"/>
                    <a:pt x="29385" y="512"/>
                  </a:cubicBezTo>
                  <a:lnTo>
                    <a:pt x="29361" y="512"/>
                  </a:lnTo>
                  <a:cubicBezTo>
                    <a:pt x="29266" y="572"/>
                    <a:pt x="29159" y="631"/>
                    <a:pt x="29052" y="667"/>
                  </a:cubicBezTo>
                  <a:cubicBezTo>
                    <a:pt x="28290" y="1072"/>
                    <a:pt x="27540" y="1465"/>
                    <a:pt x="26778" y="1846"/>
                  </a:cubicBezTo>
                  <a:cubicBezTo>
                    <a:pt x="25777" y="2357"/>
                    <a:pt x="24765" y="2869"/>
                    <a:pt x="23765" y="3381"/>
                  </a:cubicBezTo>
                  <a:cubicBezTo>
                    <a:pt x="23027" y="3762"/>
                    <a:pt x="22277" y="4143"/>
                    <a:pt x="21539" y="4524"/>
                  </a:cubicBezTo>
                  <a:cubicBezTo>
                    <a:pt x="20420" y="5096"/>
                    <a:pt x="19289" y="5667"/>
                    <a:pt x="18157" y="6251"/>
                  </a:cubicBezTo>
                  <a:cubicBezTo>
                    <a:pt x="17538" y="6560"/>
                    <a:pt x="16919" y="6894"/>
                    <a:pt x="16300" y="7203"/>
                  </a:cubicBezTo>
                  <a:lnTo>
                    <a:pt x="12550" y="9120"/>
                  </a:lnTo>
                  <a:cubicBezTo>
                    <a:pt x="12061" y="9382"/>
                    <a:pt x="11549" y="9632"/>
                    <a:pt x="11061" y="9882"/>
                  </a:cubicBezTo>
                  <a:cubicBezTo>
                    <a:pt x="9692" y="10585"/>
                    <a:pt x="8311" y="11299"/>
                    <a:pt x="6942" y="12002"/>
                  </a:cubicBezTo>
                  <a:lnTo>
                    <a:pt x="5823" y="12561"/>
                  </a:lnTo>
                  <a:cubicBezTo>
                    <a:pt x="5108" y="12930"/>
                    <a:pt x="4382" y="13311"/>
                    <a:pt x="3644" y="13680"/>
                  </a:cubicBezTo>
                  <a:cubicBezTo>
                    <a:pt x="2834" y="14097"/>
                    <a:pt x="2001" y="14538"/>
                    <a:pt x="1405" y="15228"/>
                  </a:cubicBezTo>
                  <a:cubicBezTo>
                    <a:pt x="1298" y="15240"/>
                    <a:pt x="1203" y="15252"/>
                    <a:pt x="1120" y="15300"/>
                  </a:cubicBezTo>
                  <a:lnTo>
                    <a:pt x="1024" y="15347"/>
                  </a:lnTo>
                  <a:cubicBezTo>
                    <a:pt x="1012" y="15347"/>
                    <a:pt x="1012" y="15359"/>
                    <a:pt x="1001" y="15359"/>
                  </a:cubicBezTo>
                  <a:cubicBezTo>
                    <a:pt x="810" y="15466"/>
                    <a:pt x="643" y="15597"/>
                    <a:pt x="489" y="15764"/>
                  </a:cubicBezTo>
                  <a:cubicBezTo>
                    <a:pt x="346" y="15907"/>
                    <a:pt x="239" y="16109"/>
                    <a:pt x="155" y="16312"/>
                  </a:cubicBezTo>
                  <a:cubicBezTo>
                    <a:pt x="72" y="16490"/>
                    <a:pt x="36" y="16669"/>
                    <a:pt x="12" y="16847"/>
                  </a:cubicBezTo>
                  <a:cubicBezTo>
                    <a:pt x="0" y="16966"/>
                    <a:pt x="0" y="17074"/>
                    <a:pt x="12" y="17193"/>
                  </a:cubicBezTo>
                  <a:cubicBezTo>
                    <a:pt x="12" y="17240"/>
                    <a:pt x="12" y="17276"/>
                    <a:pt x="36" y="17324"/>
                  </a:cubicBezTo>
                  <a:cubicBezTo>
                    <a:pt x="48" y="17478"/>
                    <a:pt x="96" y="17621"/>
                    <a:pt x="155" y="17752"/>
                  </a:cubicBezTo>
                  <a:cubicBezTo>
                    <a:pt x="250" y="18014"/>
                    <a:pt x="405" y="18252"/>
                    <a:pt x="596" y="18455"/>
                  </a:cubicBezTo>
                  <a:lnTo>
                    <a:pt x="536" y="17216"/>
                  </a:lnTo>
                  <a:cubicBezTo>
                    <a:pt x="584" y="17145"/>
                    <a:pt x="608" y="17074"/>
                    <a:pt x="655" y="17002"/>
                  </a:cubicBezTo>
                  <a:lnTo>
                    <a:pt x="703" y="16966"/>
                  </a:lnTo>
                  <a:lnTo>
                    <a:pt x="786" y="16919"/>
                  </a:lnTo>
                  <a:lnTo>
                    <a:pt x="1167" y="16728"/>
                  </a:lnTo>
                  <a:lnTo>
                    <a:pt x="1584" y="16526"/>
                  </a:lnTo>
                  <a:lnTo>
                    <a:pt x="23349" y="5477"/>
                  </a:lnTo>
                  <a:lnTo>
                    <a:pt x="30659" y="1774"/>
                  </a:lnTo>
                  <a:lnTo>
                    <a:pt x="31957" y="2512"/>
                  </a:lnTo>
                  <a:cubicBezTo>
                    <a:pt x="31957" y="2488"/>
                    <a:pt x="31969" y="2477"/>
                    <a:pt x="31969" y="2441"/>
                  </a:cubicBezTo>
                  <a:cubicBezTo>
                    <a:pt x="32028" y="2119"/>
                    <a:pt x="32028" y="1762"/>
                    <a:pt x="31981" y="1441"/>
                  </a:cubicBezTo>
                  <a:cubicBezTo>
                    <a:pt x="31981" y="1405"/>
                    <a:pt x="31969" y="1345"/>
                    <a:pt x="31957" y="1298"/>
                  </a:cubicBezTo>
                  <a:cubicBezTo>
                    <a:pt x="31850" y="845"/>
                    <a:pt x="31647" y="453"/>
                    <a:pt x="31326" y="214"/>
                  </a:cubicBezTo>
                  <a:cubicBezTo>
                    <a:pt x="31135" y="72"/>
                    <a:pt x="30933" y="0"/>
                    <a:pt x="30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6"/>
            <p:cNvSpPr/>
            <p:nvPr/>
          </p:nvSpPr>
          <p:spPr>
            <a:xfrm>
              <a:off x="242674" y="1435374"/>
              <a:ext cx="390651" cy="391392"/>
            </a:xfrm>
            <a:custGeom>
              <a:avLst/>
              <a:gdLst/>
              <a:ahLst/>
              <a:cxnLst/>
              <a:rect l="l" t="t" r="r" b="b"/>
              <a:pathLst>
                <a:path w="6323" h="6335" extrusionOk="0">
                  <a:moveTo>
                    <a:pt x="2989" y="0"/>
                  </a:moveTo>
                  <a:cubicBezTo>
                    <a:pt x="2275" y="48"/>
                    <a:pt x="1620" y="334"/>
                    <a:pt x="1120" y="762"/>
                  </a:cubicBezTo>
                  <a:cubicBezTo>
                    <a:pt x="1108" y="762"/>
                    <a:pt x="1108" y="774"/>
                    <a:pt x="1108" y="774"/>
                  </a:cubicBezTo>
                  <a:cubicBezTo>
                    <a:pt x="429" y="1358"/>
                    <a:pt x="1" y="2227"/>
                    <a:pt x="1" y="3179"/>
                  </a:cubicBezTo>
                  <a:cubicBezTo>
                    <a:pt x="1" y="3382"/>
                    <a:pt x="13" y="3572"/>
                    <a:pt x="60" y="3775"/>
                  </a:cubicBezTo>
                  <a:cubicBezTo>
                    <a:pt x="298" y="4977"/>
                    <a:pt x="1203" y="5942"/>
                    <a:pt x="2394" y="6239"/>
                  </a:cubicBezTo>
                  <a:cubicBezTo>
                    <a:pt x="2429" y="6239"/>
                    <a:pt x="2441" y="6263"/>
                    <a:pt x="2453" y="6263"/>
                  </a:cubicBezTo>
                  <a:cubicBezTo>
                    <a:pt x="2632" y="6299"/>
                    <a:pt x="2834" y="6311"/>
                    <a:pt x="3025" y="6334"/>
                  </a:cubicBezTo>
                  <a:lnTo>
                    <a:pt x="3287" y="6334"/>
                  </a:lnTo>
                  <a:cubicBezTo>
                    <a:pt x="4168" y="6299"/>
                    <a:pt x="4954" y="5918"/>
                    <a:pt x="5513" y="5311"/>
                  </a:cubicBezTo>
                  <a:cubicBezTo>
                    <a:pt x="5656" y="5156"/>
                    <a:pt x="5775" y="4977"/>
                    <a:pt x="5894" y="4787"/>
                  </a:cubicBezTo>
                  <a:cubicBezTo>
                    <a:pt x="5942" y="4715"/>
                    <a:pt x="5966" y="4632"/>
                    <a:pt x="6013" y="4560"/>
                  </a:cubicBezTo>
                  <a:cubicBezTo>
                    <a:pt x="6025" y="4537"/>
                    <a:pt x="6049" y="4489"/>
                    <a:pt x="6061" y="4453"/>
                  </a:cubicBezTo>
                  <a:cubicBezTo>
                    <a:pt x="6180" y="4203"/>
                    <a:pt x="6251" y="3918"/>
                    <a:pt x="6299" y="3644"/>
                  </a:cubicBezTo>
                  <a:cubicBezTo>
                    <a:pt x="6311" y="3560"/>
                    <a:pt x="6323" y="3477"/>
                    <a:pt x="6323" y="3382"/>
                  </a:cubicBezTo>
                  <a:lnTo>
                    <a:pt x="6323" y="3227"/>
                  </a:lnTo>
                  <a:lnTo>
                    <a:pt x="6323" y="3179"/>
                  </a:lnTo>
                  <a:lnTo>
                    <a:pt x="6323" y="2917"/>
                  </a:lnTo>
                  <a:lnTo>
                    <a:pt x="6323" y="2905"/>
                  </a:lnTo>
                  <a:cubicBezTo>
                    <a:pt x="6311" y="2763"/>
                    <a:pt x="6287" y="2596"/>
                    <a:pt x="6251" y="2441"/>
                  </a:cubicBezTo>
                  <a:cubicBezTo>
                    <a:pt x="6120" y="1846"/>
                    <a:pt x="5811" y="1334"/>
                    <a:pt x="5406" y="929"/>
                  </a:cubicBezTo>
                  <a:cubicBezTo>
                    <a:pt x="4823" y="358"/>
                    <a:pt x="4037" y="0"/>
                    <a:pt x="3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6"/>
            <p:cNvSpPr/>
            <p:nvPr/>
          </p:nvSpPr>
          <p:spPr>
            <a:xfrm>
              <a:off x="366981" y="1561163"/>
              <a:ext cx="141297" cy="141297"/>
            </a:xfrm>
            <a:custGeom>
              <a:avLst/>
              <a:gdLst/>
              <a:ahLst/>
              <a:cxnLst/>
              <a:rect l="l" t="t" r="r" b="b"/>
              <a:pathLst>
                <a:path w="2287" h="2287" extrusionOk="0">
                  <a:moveTo>
                    <a:pt x="1144" y="0"/>
                  </a:moveTo>
                  <a:cubicBezTo>
                    <a:pt x="513" y="0"/>
                    <a:pt x="1" y="500"/>
                    <a:pt x="1" y="1143"/>
                  </a:cubicBezTo>
                  <a:cubicBezTo>
                    <a:pt x="1" y="1762"/>
                    <a:pt x="501" y="2286"/>
                    <a:pt x="1144" y="2286"/>
                  </a:cubicBezTo>
                  <a:cubicBezTo>
                    <a:pt x="1775" y="2286"/>
                    <a:pt x="2287" y="1786"/>
                    <a:pt x="2287" y="1143"/>
                  </a:cubicBezTo>
                  <a:cubicBezTo>
                    <a:pt x="2287" y="500"/>
                    <a:pt x="1787" y="0"/>
                    <a:pt x="1144" y="0"/>
                  </a:cubicBezTo>
                  <a:close/>
                </a:path>
              </a:pathLst>
            </a:custGeom>
            <a:solidFill>
              <a:srgbClr val="E6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6"/>
            <p:cNvSpPr/>
            <p:nvPr/>
          </p:nvSpPr>
          <p:spPr>
            <a:xfrm>
              <a:off x="2356810" y="539404"/>
              <a:ext cx="233229" cy="233229"/>
            </a:xfrm>
            <a:custGeom>
              <a:avLst/>
              <a:gdLst/>
              <a:ahLst/>
              <a:cxnLst/>
              <a:rect l="l" t="t" r="r" b="b"/>
              <a:pathLst>
                <a:path w="3775" h="3775" extrusionOk="0">
                  <a:moveTo>
                    <a:pt x="1881" y="1"/>
                  </a:moveTo>
                  <a:cubicBezTo>
                    <a:pt x="846" y="1"/>
                    <a:pt x="0" y="846"/>
                    <a:pt x="0" y="1882"/>
                  </a:cubicBezTo>
                  <a:cubicBezTo>
                    <a:pt x="0" y="2930"/>
                    <a:pt x="846" y="3775"/>
                    <a:pt x="1881" y="3775"/>
                  </a:cubicBezTo>
                  <a:cubicBezTo>
                    <a:pt x="2929" y="3775"/>
                    <a:pt x="3774" y="2930"/>
                    <a:pt x="3774" y="1882"/>
                  </a:cubicBezTo>
                  <a:cubicBezTo>
                    <a:pt x="3774" y="846"/>
                    <a:pt x="2929" y="1"/>
                    <a:pt x="18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6"/>
            <p:cNvSpPr/>
            <p:nvPr/>
          </p:nvSpPr>
          <p:spPr>
            <a:xfrm>
              <a:off x="2431072" y="613728"/>
              <a:ext cx="84642" cy="8464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0"/>
                  </a:moveTo>
                  <a:cubicBezTo>
                    <a:pt x="310" y="0"/>
                    <a:pt x="1" y="310"/>
                    <a:pt x="1" y="691"/>
                  </a:cubicBezTo>
                  <a:cubicBezTo>
                    <a:pt x="1" y="1060"/>
                    <a:pt x="310" y="1369"/>
                    <a:pt x="691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310"/>
                    <a:pt x="1060" y="0"/>
                    <a:pt x="691" y="0"/>
                  </a:cubicBezTo>
                  <a:close/>
                </a:path>
              </a:pathLst>
            </a:custGeom>
            <a:solidFill>
              <a:srgbClr val="E6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6"/>
            <p:cNvSpPr/>
            <p:nvPr/>
          </p:nvSpPr>
          <p:spPr>
            <a:xfrm>
              <a:off x="105888" y="3011013"/>
              <a:ext cx="29470" cy="22860"/>
            </a:xfrm>
            <a:custGeom>
              <a:avLst/>
              <a:gdLst/>
              <a:ahLst/>
              <a:cxnLst/>
              <a:rect l="l" t="t" r="r" b="b"/>
              <a:pathLst>
                <a:path w="477" h="370" extrusionOk="0">
                  <a:moveTo>
                    <a:pt x="238" y="0"/>
                  </a:moveTo>
                  <a:cubicBezTo>
                    <a:pt x="0" y="0"/>
                    <a:pt x="0" y="370"/>
                    <a:pt x="238" y="370"/>
                  </a:cubicBezTo>
                  <a:cubicBezTo>
                    <a:pt x="476" y="370"/>
                    <a:pt x="476" y="0"/>
                    <a:pt x="238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6"/>
            <p:cNvSpPr/>
            <p:nvPr/>
          </p:nvSpPr>
          <p:spPr>
            <a:xfrm>
              <a:off x="128686" y="3135319"/>
              <a:ext cx="27987" cy="22118"/>
            </a:xfrm>
            <a:custGeom>
              <a:avLst/>
              <a:gdLst/>
              <a:ahLst/>
              <a:cxnLst/>
              <a:rect l="l" t="t" r="r" b="b"/>
              <a:pathLst>
                <a:path w="453" h="358" extrusionOk="0">
                  <a:moveTo>
                    <a:pt x="226" y="1"/>
                  </a:moveTo>
                  <a:cubicBezTo>
                    <a:pt x="0" y="1"/>
                    <a:pt x="0" y="358"/>
                    <a:pt x="226" y="358"/>
                  </a:cubicBezTo>
                  <a:cubicBezTo>
                    <a:pt x="453" y="358"/>
                    <a:pt x="453" y="1"/>
                    <a:pt x="226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6"/>
            <p:cNvSpPr/>
            <p:nvPr/>
          </p:nvSpPr>
          <p:spPr>
            <a:xfrm>
              <a:off x="77159" y="3091948"/>
              <a:ext cx="28049" cy="21377"/>
            </a:xfrm>
            <a:custGeom>
              <a:avLst/>
              <a:gdLst/>
              <a:ahLst/>
              <a:cxnLst/>
              <a:rect l="l" t="t" r="r" b="b"/>
              <a:pathLst>
                <a:path w="454" h="346" extrusionOk="0">
                  <a:moveTo>
                    <a:pt x="227" y="0"/>
                  </a:moveTo>
                  <a:cubicBezTo>
                    <a:pt x="1" y="0"/>
                    <a:pt x="1" y="345"/>
                    <a:pt x="227" y="345"/>
                  </a:cubicBezTo>
                  <a:cubicBezTo>
                    <a:pt x="453" y="345"/>
                    <a:pt x="453" y="0"/>
                    <a:pt x="227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6"/>
            <p:cNvSpPr/>
            <p:nvPr/>
          </p:nvSpPr>
          <p:spPr>
            <a:xfrm>
              <a:off x="133072" y="3066185"/>
              <a:ext cx="17732" cy="14025"/>
            </a:xfrm>
            <a:custGeom>
              <a:avLst/>
              <a:gdLst/>
              <a:ahLst/>
              <a:cxnLst/>
              <a:rect l="l" t="t" r="r" b="b"/>
              <a:pathLst>
                <a:path w="287" h="227" extrusionOk="0">
                  <a:moveTo>
                    <a:pt x="155" y="0"/>
                  </a:moveTo>
                  <a:cubicBezTo>
                    <a:pt x="1" y="0"/>
                    <a:pt x="1" y="227"/>
                    <a:pt x="155" y="227"/>
                  </a:cubicBezTo>
                  <a:cubicBezTo>
                    <a:pt x="286" y="227"/>
                    <a:pt x="286" y="0"/>
                    <a:pt x="155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6"/>
            <p:cNvSpPr/>
            <p:nvPr/>
          </p:nvSpPr>
          <p:spPr>
            <a:xfrm>
              <a:off x="70548" y="3033811"/>
              <a:ext cx="25825" cy="19276"/>
            </a:xfrm>
            <a:custGeom>
              <a:avLst/>
              <a:gdLst/>
              <a:ahLst/>
              <a:cxnLst/>
              <a:rect l="l" t="t" r="r" b="b"/>
              <a:pathLst>
                <a:path w="418" h="312" extrusionOk="0">
                  <a:moveTo>
                    <a:pt x="215" y="1"/>
                  </a:moveTo>
                  <a:cubicBezTo>
                    <a:pt x="1" y="1"/>
                    <a:pt x="1" y="310"/>
                    <a:pt x="215" y="310"/>
                  </a:cubicBezTo>
                  <a:cubicBezTo>
                    <a:pt x="222" y="311"/>
                    <a:pt x="229" y="311"/>
                    <a:pt x="235" y="311"/>
                  </a:cubicBezTo>
                  <a:cubicBezTo>
                    <a:pt x="417" y="311"/>
                    <a:pt x="410" y="1"/>
                    <a:pt x="215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6"/>
            <p:cNvSpPr/>
            <p:nvPr/>
          </p:nvSpPr>
          <p:spPr>
            <a:xfrm>
              <a:off x="91122" y="2930819"/>
              <a:ext cx="29532" cy="22860"/>
            </a:xfrm>
            <a:custGeom>
              <a:avLst/>
              <a:gdLst/>
              <a:ahLst/>
              <a:cxnLst/>
              <a:rect l="l" t="t" r="r" b="b"/>
              <a:pathLst>
                <a:path w="478" h="370" extrusionOk="0">
                  <a:moveTo>
                    <a:pt x="239" y="1"/>
                  </a:moveTo>
                  <a:cubicBezTo>
                    <a:pt x="1" y="1"/>
                    <a:pt x="1" y="370"/>
                    <a:pt x="239" y="370"/>
                  </a:cubicBezTo>
                  <a:cubicBezTo>
                    <a:pt x="477" y="370"/>
                    <a:pt x="477" y="1"/>
                    <a:pt x="239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6"/>
            <p:cNvSpPr/>
            <p:nvPr/>
          </p:nvSpPr>
          <p:spPr>
            <a:xfrm>
              <a:off x="47750" y="3207419"/>
              <a:ext cx="28729" cy="22118"/>
            </a:xfrm>
            <a:custGeom>
              <a:avLst/>
              <a:gdLst/>
              <a:ahLst/>
              <a:cxnLst/>
              <a:rect l="l" t="t" r="r" b="b"/>
              <a:pathLst>
                <a:path w="465" h="358" extrusionOk="0">
                  <a:moveTo>
                    <a:pt x="239" y="0"/>
                  </a:moveTo>
                  <a:cubicBezTo>
                    <a:pt x="0" y="0"/>
                    <a:pt x="0" y="358"/>
                    <a:pt x="239" y="358"/>
                  </a:cubicBezTo>
                  <a:cubicBezTo>
                    <a:pt x="465" y="358"/>
                    <a:pt x="465" y="0"/>
                    <a:pt x="239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6"/>
            <p:cNvSpPr/>
            <p:nvPr/>
          </p:nvSpPr>
          <p:spPr>
            <a:xfrm>
              <a:off x="266955" y="1898063"/>
              <a:ext cx="27308" cy="21377"/>
            </a:xfrm>
            <a:custGeom>
              <a:avLst/>
              <a:gdLst/>
              <a:ahLst/>
              <a:cxnLst/>
              <a:rect l="l" t="t" r="r" b="b"/>
              <a:pathLst>
                <a:path w="442" h="346" extrusionOk="0">
                  <a:moveTo>
                    <a:pt x="215" y="0"/>
                  </a:moveTo>
                  <a:cubicBezTo>
                    <a:pt x="12" y="0"/>
                    <a:pt x="1" y="346"/>
                    <a:pt x="215" y="346"/>
                  </a:cubicBezTo>
                  <a:cubicBezTo>
                    <a:pt x="441" y="334"/>
                    <a:pt x="441" y="0"/>
                    <a:pt x="215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6"/>
            <p:cNvSpPr/>
            <p:nvPr/>
          </p:nvSpPr>
          <p:spPr>
            <a:xfrm>
              <a:off x="294880" y="1971584"/>
              <a:ext cx="43495" cy="34660"/>
            </a:xfrm>
            <a:custGeom>
              <a:avLst/>
              <a:gdLst/>
              <a:ahLst/>
              <a:cxnLst/>
              <a:rect l="l" t="t" r="r" b="b"/>
              <a:pathLst>
                <a:path w="704" h="561" extrusionOk="0">
                  <a:moveTo>
                    <a:pt x="358" y="1"/>
                  </a:moveTo>
                  <a:cubicBezTo>
                    <a:pt x="1" y="1"/>
                    <a:pt x="1" y="561"/>
                    <a:pt x="358" y="561"/>
                  </a:cubicBezTo>
                  <a:cubicBezTo>
                    <a:pt x="703" y="561"/>
                    <a:pt x="703" y="1"/>
                    <a:pt x="358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6"/>
            <p:cNvSpPr/>
            <p:nvPr/>
          </p:nvSpPr>
          <p:spPr>
            <a:xfrm>
              <a:off x="300070" y="1894356"/>
              <a:ext cx="34598" cy="28049"/>
            </a:xfrm>
            <a:custGeom>
              <a:avLst/>
              <a:gdLst/>
              <a:ahLst/>
              <a:cxnLst/>
              <a:rect l="l" t="t" r="r" b="b"/>
              <a:pathLst>
                <a:path w="560" h="454" extrusionOk="0">
                  <a:moveTo>
                    <a:pt x="274" y="1"/>
                  </a:moveTo>
                  <a:cubicBezTo>
                    <a:pt x="0" y="1"/>
                    <a:pt x="0" y="453"/>
                    <a:pt x="274" y="453"/>
                  </a:cubicBezTo>
                  <a:cubicBezTo>
                    <a:pt x="560" y="453"/>
                    <a:pt x="560" y="1"/>
                    <a:pt x="274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6"/>
            <p:cNvSpPr/>
            <p:nvPr/>
          </p:nvSpPr>
          <p:spPr>
            <a:xfrm>
              <a:off x="330220" y="1874524"/>
              <a:ext cx="32436" cy="24342"/>
            </a:xfrm>
            <a:custGeom>
              <a:avLst/>
              <a:gdLst/>
              <a:ahLst/>
              <a:cxnLst/>
              <a:rect l="l" t="t" r="r" b="b"/>
              <a:pathLst>
                <a:path w="525" h="394" extrusionOk="0">
                  <a:moveTo>
                    <a:pt x="250" y="0"/>
                  </a:moveTo>
                  <a:cubicBezTo>
                    <a:pt x="0" y="0"/>
                    <a:pt x="0" y="393"/>
                    <a:pt x="250" y="393"/>
                  </a:cubicBezTo>
                  <a:cubicBezTo>
                    <a:pt x="524" y="393"/>
                    <a:pt x="524" y="0"/>
                    <a:pt x="250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6"/>
            <p:cNvSpPr/>
            <p:nvPr/>
          </p:nvSpPr>
          <p:spPr>
            <a:xfrm>
              <a:off x="255896" y="1787719"/>
              <a:ext cx="29532" cy="23601"/>
            </a:xfrm>
            <a:custGeom>
              <a:avLst/>
              <a:gdLst/>
              <a:ahLst/>
              <a:cxnLst/>
              <a:rect l="l" t="t" r="r" b="b"/>
              <a:pathLst>
                <a:path w="478" h="382" extrusionOk="0">
                  <a:moveTo>
                    <a:pt x="239" y="0"/>
                  </a:moveTo>
                  <a:cubicBezTo>
                    <a:pt x="203" y="0"/>
                    <a:pt x="156" y="0"/>
                    <a:pt x="132" y="24"/>
                  </a:cubicBezTo>
                  <a:cubicBezTo>
                    <a:pt x="120" y="24"/>
                    <a:pt x="96" y="36"/>
                    <a:pt x="84" y="36"/>
                  </a:cubicBezTo>
                  <a:cubicBezTo>
                    <a:pt x="72" y="48"/>
                    <a:pt x="37" y="60"/>
                    <a:pt x="37" y="84"/>
                  </a:cubicBezTo>
                  <a:cubicBezTo>
                    <a:pt x="25" y="96"/>
                    <a:pt x="25" y="108"/>
                    <a:pt x="13" y="119"/>
                  </a:cubicBezTo>
                  <a:cubicBezTo>
                    <a:pt x="1" y="143"/>
                    <a:pt x="1" y="167"/>
                    <a:pt x="1" y="203"/>
                  </a:cubicBezTo>
                  <a:lnTo>
                    <a:pt x="1" y="239"/>
                  </a:lnTo>
                  <a:cubicBezTo>
                    <a:pt x="1" y="262"/>
                    <a:pt x="13" y="274"/>
                    <a:pt x="13" y="286"/>
                  </a:cubicBezTo>
                  <a:cubicBezTo>
                    <a:pt x="25" y="298"/>
                    <a:pt x="37" y="334"/>
                    <a:pt x="60" y="334"/>
                  </a:cubicBezTo>
                  <a:cubicBezTo>
                    <a:pt x="72" y="346"/>
                    <a:pt x="96" y="358"/>
                    <a:pt x="120" y="358"/>
                  </a:cubicBezTo>
                  <a:cubicBezTo>
                    <a:pt x="144" y="358"/>
                    <a:pt x="191" y="358"/>
                    <a:pt x="215" y="381"/>
                  </a:cubicBezTo>
                  <a:lnTo>
                    <a:pt x="275" y="381"/>
                  </a:lnTo>
                  <a:cubicBezTo>
                    <a:pt x="310" y="381"/>
                    <a:pt x="322" y="381"/>
                    <a:pt x="358" y="358"/>
                  </a:cubicBezTo>
                  <a:cubicBezTo>
                    <a:pt x="382" y="358"/>
                    <a:pt x="394" y="346"/>
                    <a:pt x="418" y="322"/>
                  </a:cubicBezTo>
                  <a:cubicBezTo>
                    <a:pt x="430" y="298"/>
                    <a:pt x="441" y="286"/>
                    <a:pt x="453" y="262"/>
                  </a:cubicBezTo>
                  <a:cubicBezTo>
                    <a:pt x="477" y="239"/>
                    <a:pt x="477" y="215"/>
                    <a:pt x="477" y="179"/>
                  </a:cubicBezTo>
                  <a:lnTo>
                    <a:pt x="453" y="143"/>
                  </a:lnTo>
                  <a:cubicBezTo>
                    <a:pt x="441" y="108"/>
                    <a:pt x="430" y="84"/>
                    <a:pt x="418" y="60"/>
                  </a:cubicBezTo>
                  <a:cubicBezTo>
                    <a:pt x="394" y="48"/>
                    <a:pt x="382" y="48"/>
                    <a:pt x="382" y="36"/>
                  </a:cubicBezTo>
                  <a:cubicBezTo>
                    <a:pt x="358" y="12"/>
                    <a:pt x="322" y="0"/>
                    <a:pt x="299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6"/>
            <p:cNvSpPr/>
            <p:nvPr/>
          </p:nvSpPr>
          <p:spPr>
            <a:xfrm>
              <a:off x="216170" y="2094469"/>
              <a:ext cx="27308" cy="20635"/>
            </a:xfrm>
            <a:custGeom>
              <a:avLst/>
              <a:gdLst/>
              <a:ahLst/>
              <a:cxnLst/>
              <a:rect l="l" t="t" r="r" b="b"/>
              <a:pathLst>
                <a:path w="442" h="334" extrusionOk="0">
                  <a:moveTo>
                    <a:pt x="227" y="0"/>
                  </a:moveTo>
                  <a:cubicBezTo>
                    <a:pt x="1" y="0"/>
                    <a:pt x="1" y="334"/>
                    <a:pt x="227" y="334"/>
                  </a:cubicBezTo>
                  <a:cubicBezTo>
                    <a:pt x="442" y="334"/>
                    <a:pt x="442" y="0"/>
                    <a:pt x="227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6"/>
            <p:cNvSpPr/>
            <p:nvPr/>
          </p:nvSpPr>
          <p:spPr>
            <a:xfrm>
              <a:off x="513405" y="1915733"/>
              <a:ext cx="30212" cy="33115"/>
            </a:xfrm>
            <a:custGeom>
              <a:avLst/>
              <a:gdLst/>
              <a:ahLst/>
              <a:cxnLst/>
              <a:rect l="l" t="t" r="r" b="b"/>
              <a:pathLst>
                <a:path w="489" h="536" extrusionOk="0">
                  <a:moveTo>
                    <a:pt x="238" y="0"/>
                  </a:moveTo>
                  <a:cubicBezTo>
                    <a:pt x="143" y="0"/>
                    <a:pt x="72" y="48"/>
                    <a:pt x="24" y="119"/>
                  </a:cubicBezTo>
                  <a:cubicBezTo>
                    <a:pt x="12" y="167"/>
                    <a:pt x="0" y="191"/>
                    <a:pt x="0" y="238"/>
                  </a:cubicBezTo>
                  <a:cubicBezTo>
                    <a:pt x="0" y="286"/>
                    <a:pt x="12" y="333"/>
                    <a:pt x="24" y="357"/>
                  </a:cubicBezTo>
                  <a:lnTo>
                    <a:pt x="60" y="429"/>
                  </a:lnTo>
                  <a:cubicBezTo>
                    <a:pt x="72" y="464"/>
                    <a:pt x="95" y="488"/>
                    <a:pt x="131" y="512"/>
                  </a:cubicBezTo>
                  <a:cubicBezTo>
                    <a:pt x="155" y="524"/>
                    <a:pt x="191" y="536"/>
                    <a:pt x="238" y="536"/>
                  </a:cubicBezTo>
                  <a:cubicBezTo>
                    <a:pt x="262" y="536"/>
                    <a:pt x="310" y="524"/>
                    <a:pt x="333" y="512"/>
                  </a:cubicBezTo>
                  <a:cubicBezTo>
                    <a:pt x="369" y="488"/>
                    <a:pt x="393" y="464"/>
                    <a:pt x="417" y="429"/>
                  </a:cubicBezTo>
                  <a:cubicBezTo>
                    <a:pt x="429" y="405"/>
                    <a:pt x="429" y="393"/>
                    <a:pt x="441" y="357"/>
                  </a:cubicBezTo>
                  <a:cubicBezTo>
                    <a:pt x="453" y="310"/>
                    <a:pt x="476" y="286"/>
                    <a:pt x="476" y="238"/>
                  </a:cubicBezTo>
                  <a:cubicBezTo>
                    <a:pt x="488" y="191"/>
                    <a:pt x="476" y="155"/>
                    <a:pt x="441" y="119"/>
                  </a:cubicBezTo>
                  <a:cubicBezTo>
                    <a:pt x="393" y="48"/>
                    <a:pt x="322" y="0"/>
                    <a:pt x="238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6"/>
            <p:cNvSpPr/>
            <p:nvPr/>
          </p:nvSpPr>
          <p:spPr>
            <a:xfrm>
              <a:off x="547200" y="2046650"/>
              <a:ext cx="19956" cy="15507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67" y="0"/>
                  </a:moveTo>
                  <a:cubicBezTo>
                    <a:pt x="1" y="0"/>
                    <a:pt x="1" y="250"/>
                    <a:pt x="167" y="250"/>
                  </a:cubicBezTo>
                  <a:cubicBezTo>
                    <a:pt x="322" y="250"/>
                    <a:pt x="322" y="0"/>
                    <a:pt x="167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6"/>
            <p:cNvSpPr/>
            <p:nvPr/>
          </p:nvSpPr>
          <p:spPr>
            <a:xfrm>
              <a:off x="492770" y="1973067"/>
              <a:ext cx="41271" cy="30953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56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6"/>
            <p:cNvSpPr/>
            <p:nvPr/>
          </p:nvSpPr>
          <p:spPr>
            <a:xfrm>
              <a:off x="546459" y="1981902"/>
              <a:ext cx="35401" cy="28049"/>
            </a:xfrm>
            <a:custGeom>
              <a:avLst/>
              <a:gdLst/>
              <a:ahLst/>
              <a:cxnLst/>
              <a:rect l="l" t="t" r="r" b="b"/>
              <a:pathLst>
                <a:path w="573" h="454" extrusionOk="0">
                  <a:moveTo>
                    <a:pt x="299" y="1"/>
                  </a:moveTo>
                  <a:cubicBezTo>
                    <a:pt x="1" y="1"/>
                    <a:pt x="1" y="453"/>
                    <a:pt x="299" y="453"/>
                  </a:cubicBezTo>
                  <a:cubicBezTo>
                    <a:pt x="572" y="453"/>
                    <a:pt x="572" y="1"/>
                    <a:pt x="299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6"/>
            <p:cNvSpPr/>
            <p:nvPr/>
          </p:nvSpPr>
          <p:spPr>
            <a:xfrm>
              <a:off x="556035" y="1918636"/>
              <a:ext cx="31694" cy="23601"/>
            </a:xfrm>
            <a:custGeom>
              <a:avLst/>
              <a:gdLst/>
              <a:ahLst/>
              <a:cxnLst/>
              <a:rect l="l" t="t" r="r" b="b"/>
              <a:pathLst>
                <a:path w="513" h="382" extrusionOk="0">
                  <a:moveTo>
                    <a:pt x="263" y="1"/>
                  </a:moveTo>
                  <a:cubicBezTo>
                    <a:pt x="1" y="1"/>
                    <a:pt x="1" y="382"/>
                    <a:pt x="263" y="382"/>
                  </a:cubicBezTo>
                  <a:cubicBezTo>
                    <a:pt x="513" y="382"/>
                    <a:pt x="513" y="1"/>
                    <a:pt x="263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6"/>
            <p:cNvSpPr/>
            <p:nvPr/>
          </p:nvSpPr>
          <p:spPr>
            <a:xfrm>
              <a:off x="540589" y="1815645"/>
              <a:ext cx="33177" cy="25825"/>
            </a:xfrm>
            <a:custGeom>
              <a:avLst/>
              <a:gdLst/>
              <a:ahLst/>
              <a:cxnLst/>
              <a:rect l="l" t="t" r="r" b="b"/>
              <a:pathLst>
                <a:path w="537" h="418" extrusionOk="0">
                  <a:moveTo>
                    <a:pt x="274" y="1"/>
                  </a:moveTo>
                  <a:cubicBezTo>
                    <a:pt x="1" y="1"/>
                    <a:pt x="1" y="418"/>
                    <a:pt x="274" y="418"/>
                  </a:cubicBezTo>
                  <a:cubicBezTo>
                    <a:pt x="536" y="418"/>
                    <a:pt x="536" y="1"/>
                    <a:pt x="274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6"/>
            <p:cNvSpPr/>
            <p:nvPr/>
          </p:nvSpPr>
          <p:spPr>
            <a:xfrm>
              <a:off x="1949292" y="829226"/>
              <a:ext cx="25022" cy="19956"/>
            </a:xfrm>
            <a:custGeom>
              <a:avLst/>
              <a:gdLst/>
              <a:ahLst/>
              <a:cxnLst/>
              <a:rect l="l" t="t" r="r" b="b"/>
              <a:pathLst>
                <a:path w="405" h="323" extrusionOk="0">
                  <a:moveTo>
                    <a:pt x="203" y="1"/>
                  </a:moveTo>
                  <a:cubicBezTo>
                    <a:pt x="0" y="1"/>
                    <a:pt x="0" y="322"/>
                    <a:pt x="203" y="322"/>
                  </a:cubicBezTo>
                  <a:cubicBezTo>
                    <a:pt x="405" y="310"/>
                    <a:pt x="405" y="1"/>
                    <a:pt x="203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6"/>
            <p:cNvSpPr/>
            <p:nvPr/>
          </p:nvSpPr>
          <p:spPr>
            <a:xfrm>
              <a:off x="2011075" y="841026"/>
              <a:ext cx="32436" cy="25022"/>
            </a:xfrm>
            <a:custGeom>
              <a:avLst/>
              <a:gdLst/>
              <a:ahLst/>
              <a:cxnLst/>
              <a:rect l="l" t="t" r="r" b="b"/>
              <a:pathLst>
                <a:path w="525" h="405" extrusionOk="0">
                  <a:moveTo>
                    <a:pt x="262" y="0"/>
                  </a:moveTo>
                  <a:cubicBezTo>
                    <a:pt x="0" y="0"/>
                    <a:pt x="0" y="405"/>
                    <a:pt x="262" y="405"/>
                  </a:cubicBezTo>
                  <a:cubicBezTo>
                    <a:pt x="524" y="405"/>
                    <a:pt x="524" y="0"/>
                    <a:pt x="262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6"/>
            <p:cNvSpPr/>
            <p:nvPr/>
          </p:nvSpPr>
          <p:spPr>
            <a:xfrm>
              <a:off x="1981605" y="796852"/>
              <a:ext cx="33177" cy="25825"/>
            </a:xfrm>
            <a:custGeom>
              <a:avLst/>
              <a:gdLst/>
              <a:ahLst/>
              <a:cxnLst/>
              <a:rect l="l" t="t" r="r" b="b"/>
              <a:pathLst>
                <a:path w="537" h="418" extrusionOk="0">
                  <a:moveTo>
                    <a:pt x="263" y="1"/>
                  </a:moveTo>
                  <a:cubicBezTo>
                    <a:pt x="1" y="1"/>
                    <a:pt x="1" y="417"/>
                    <a:pt x="263" y="417"/>
                  </a:cubicBezTo>
                  <a:cubicBezTo>
                    <a:pt x="537" y="417"/>
                    <a:pt x="537" y="1"/>
                    <a:pt x="263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6"/>
            <p:cNvSpPr/>
            <p:nvPr/>
          </p:nvSpPr>
          <p:spPr>
            <a:xfrm>
              <a:off x="2030166" y="822615"/>
              <a:ext cx="23601" cy="18473"/>
            </a:xfrm>
            <a:custGeom>
              <a:avLst/>
              <a:gdLst/>
              <a:ahLst/>
              <a:cxnLst/>
              <a:rect l="l" t="t" r="r" b="b"/>
              <a:pathLst>
                <a:path w="382" h="299" extrusionOk="0">
                  <a:moveTo>
                    <a:pt x="191" y="0"/>
                  </a:moveTo>
                  <a:cubicBezTo>
                    <a:pt x="1" y="0"/>
                    <a:pt x="1" y="298"/>
                    <a:pt x="191" y="298"/>
                  </a:cubicBezTo>
                  <a:cubicBezTo>
                    <a:pt x="382" y="298"/>
                    <a:pt x="382" y="0"/>
                    <a:pt x="191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6"/>
            <p:cNvSpPr/>
            <p:nvPr/>
          </p:nvSpPr>
          <p:spPr>
            <a:xfrm>
              <a:off x="2089044" y="793948"/>
              <a:ext cx="22118" cy="17670"/>
            </a:xfrm>
            <a:custGeom>
              <a:avLst/>
              <a:gdLst/>
              <a:ahLst/>
              <a:cxnLst/>
              <a:rect l="l" t="t" r="r" b="b"/>
              <a:pathLst>
                <a:path w="358" h="286" extrusionOk="0">
                  <a:moveTo>
                    <a:pt x="179" y="0"/>
                  </a:moveTo>
                  <a:cubicBezTo>
                    <a:pt x="0" y="0"/>
                    <a:pt x="0" y="286"/>
                    <a:pt x="179" y="286"/>
                  </a:cubicBezTo>
                  <a:cubicBezTo>
                    <a:pt x="357" y="286"/>
                    <a:pt x="357" y="0"/>
                    <a:pt x="179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6"/>
            <p:cNvSpPr/>
            <p:nvPr/>
          </p:nvSpPr>
          <p:spPr>
            <a:xfrm>
              <a:off x="2028683" y="768926"/>
              <a:ext cx="27308" cy="22118"/>
            </a:xfrm>
            <a:custGeom>
              <a:avLst/>
              <a:gdLst/>
              <a:ahLst/>
              <a:cxnLst/>
              <a:rect l="l" t="t" r="r" b="b"/>
              <a:pathLst>
                <a:path w="442" h="358" extrusionOk="0">
                  <a:moveTo>
                    <a:pt x="215" y="0"/>
                  </a:moveTo>
                  <a:cubicBezTo>
                    <a:pt x="1" y="0"/>
                    <a:pt x="1" y="357"/>
                    <a:pt x="215" y="357"/>
                  </a:cubicBezTo>
                  <a:cubicBezTo>
                    <a:pt x="442" y="357"/>
                    <a:pt x="442" y="0"/>
                    <a:pt x="215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6"/>
            <p:cNvSpPr/>
            <p:nvPr/>
          </p:nvSpPr>
          <p:spPr>
            <a:xfrm>
              <a:off x="2207481" y="701954"/>
              <a:ext cx="33115" cy="26566"/>
            </a:xfrm>
            <a:custGeom>
              <a:avLst/>
              <a:gdLst/>
              <a:ahLst/>
              <a:cxnLst/>
              <a:rect l="l" t="t" r="r" b="b"/>
              <a:pathLst>
                <a:path w="536" h="430" extrusionOk="0">
                  <a:moveTo>
                    <a:pt x="274" y="1"/>
                  </a:moveTo>
                  <a:cubicBezTo>
                    <a:pt x="0" y="1"/>
                    <a:pt x="0" y="429"/>
                    <a:pt x="274" y="429"/>
                  </a:cubicBezTo>
                  <a:cubicBezTo>
                    <a:pt x="536" y="418"/>
                    <a:pt x="536" y="1"/>
                    <a:pt x="274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6"/>
            <p:cNvSpPr/>
            <p:nvPr/>
          </p:nvSpPr>
          <p:spPr>
            <a:xfrm>
              <a:off x="590633" y="1392682"/>
              <a:ext cx="34598" cy="27308"/>
            </a:xfrm>
            <a:custGeom>
              <a:avLst/>
              <a:gdLst/>
              <a:ahLst/>
              <a:cxnLst/>
              <a:rect l="l" t="t" r="r" b="b"/>
              <a:pathLst>
                <a:path w="560" h="442" extrusionOk="0">
                  <a:moveTo>
                    <a:pt x="274" y="1"/>
                  </a:moveTo>
                  <a:cubicBezTo>
                    <a:pt x="0" y="1"/>
                    <a:pt x="0" y="441"/>
                    <a:pt x="274" y="441"/>
                  </a:cubicBezTo>
                  <a:cubicBezTo>
                    <a:pt x="560" y="441"/>
                    <a:pt x="560" y="1"/>
                    <a:pt x="274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6"/>
            <p:cNvSpPr/>
            <p:nvPr/>
          </p:nvSpPr>
          <p:spPr>
            <a:xfrm>
              <a:off x="660509" y="1396389"/>
              <a:ext cx="26505" cy="21377"/>
            </a:xfrm>
            <a:custGeom>
              <a:avLst/>
              <a:gdLst/>
              <a:ahLst/>
              <a:cxnLst/>
              <a:rect l="l" t="t" r="r" b="b"/>
              <a:pathLst>
                <a:path w="429" h="346" extrusionOk="0">
                  <a:moveTo>
                    <a:pt x="215" y="0"/>
                  </a:moveTo>
                  <a:cubicBezTo>
                    <a:pt x="12" y="0"/>
                    <a:pt x="0" y="346"/>
                    <a:pt x="215" y="346"/>
                  </a:cubicBezTo>
                  <a:cubicBezTo>
                    <a:pt x="429" y="322"/>
                    <a:pt x="429" y="0"/>
                    <a:pt x="215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6"/>
            <p:cNvSpPr/>
            <p:nvPr/>
          </p:nvSpPr>
          <p:spPr>
            <a:xfrm>
              <a:off x="636229" y="1364756"/>
              <a:ext cx="31694" cy="25084"/>
            </a:xfrm>
            <a:custGeom>
              <a:avLst/>
              <a:gdLst/>
              <a:ahLst/>
              <a:cxnLst/>
              <a:rect l="l" t="t" r="r" b="b"/>
              <a:pathLst>
                <a:path w="513" h="406" extrusionOk="0">
                  <a:moveTo>
                    <a:pt x="250" y="0"/>
                  </a:moveTo>
                  <a:cubicBezTo>
                    <a:pt x="0" y="0"/>
                    <a:pt x="0" y="405"/>
                    <a:pt x="250" y="405"/>
                  </a:cubicBezTo>
                  <a:cubicBezTo>
                    <a:pt x="512" y="405"/>
                    <a:pt x="512" y="0"/>
                    <a:pt x="250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6"/>
            <p:cNvSpPr/>
            <p:nvPr/>
          </p:nvSpPr>
          <p:spPr>
            <a:xfrm>
              <a:off x="704622" y="1327996"/>
              <a:ext cx="26566" cy="29470"/>
            </a:xfrm>
            <a:custGeom>
              <a:avLst/>
              <a:gdLst/>
              <a:ahLst/>
              <a:cxnLst/>
              <a:rect l="l" t="t" r="r" b="b"/>
              <a:pathLst>
                <a:path w="430" h="477" extrusionOk="0">
                  <a:moveTo>
                    <a:pt x="203" y="0"/>
                  </a:moveTo>
                  <a:cubicBezTo>
                    <a:pt x="179" y="0"/>
                    <a:pt x="144" y="0"/>
                    <a:pt x="132" y="24"/>
                  </a:cubicBezTo>
                  <a:cubicBezTo>
                    <a:pt x="96" y="36"/>
                    <a:pt x="84" y="36"/>
                    <a:pt x="72" y="60"/>
                  </a:cubicBezTo>
                  <a:cubicBezTo>
                    <a:pt x="25" y="107"/>
                    <a:pt x="1" y="202"/>
                    <a:pt x="25" y="262"/>
                  </a:cubicBezTo>
                  <a:cubicBezTo>
                    <a:pt x="36" y="286"/>
                    <a:pt x="36" y="333"/>
                    <a:pt x="60" y="357"/>
                  </a:cubicBezTo>
                  <a:cubicBezTo>
                    <a:pt x="60" y="381"/>
                    <a:pt x="72" y="393"/>
                    <a:pt x="72" y="405"/>
                  </a:cubicBezTo>
                  <a:lnTo>
                    <a:pt x="120" y="452"/>
                  </a:lnTo>
                  <a:cubicBezTo>
                    <a:pt x="132" y="464"/>
                    <a:pt x="144" y="464"/>
                    <a:pt x="156" y="464"/>
                  </a:cubicBezTo>
                  <a:cubicBezTo>
                    <a:pt x="179" y="476"/>
                    <a:pt x="203" y="476"/>
                    <a:pt x="215" y="476"/>
                  </a:cubicBezTo>
                  <a:lnTo>
                    <a:pt x="263" y="476"/>
                  </a:lnTo>
                  <a:cubicBezTo>
                    <a:pt x="275" y="476"/>
                    <a:pt x="298" y="464"/>
                    <a:pt x="310" y="464"/>
                  </a:cubicBezTo>
                  <a:lnTo>
                    <a:pt x="358" y="417"/>
                  </a:lnTo>
                  <a:cubicBezTo>
                    <a:pt x="370" y="405"/>
                    <a:pt x="382" y="393"/>
                    <a:pt x="382" y="357"/>
                  </a:cubicBezTo>
                  <a:cubicBezTo>
                    <a:pt x="394" y="333"/>
                    <a:pt x="394" y="286"/>
                    <a:pt x="417" y="262"/>
                  </a:cubicBezTo>
                  <a:cubicBezTo>
                    <a:pt x="429" y="226"/>
                    <a:pt x="429" y="179"/>
                    <a:pt x="417" y="155"/>
                  </a:cubicBezTo>
                  <a:cubicBezTo>
                    <a:pt x="394" y="119"/>
                    <a:pt x="370" y="95"/>
                    <a:pt x="358" y="60"/>
                  </a:cubicBezTo>
                  <a:cubicBezTo>
                    <a:pt x="334" y="48"/>
                    <a:pt x="322" y="48"/>
                    <a:pt x="310" y="36"/>
                  </a:cubicBezTo>
                  <a:cubicBezTo>
                    <a:pt x="275" y="12"/>
                    <a:pt x="251" y="0"/>
                    <a:pt x="203" y="0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6"/>
            <p:cNvSpPr/>
            <p:nvPr/>
          </p:nvSpPr>
          <p:spPr>
            <a:xfrm>
              <a:off x="786298" y="1305136"/>
              <a:ext cx="36822" cy="28791"/>
            </a:xfrm>
            <a:custGeom>
              <a:avLst/>
              <a:gdLst/>
              <a:ahLst/>
              <a:cxnLst/>
              <a:rect l="l" t="t" r="r" b="b"/>
              <a:pathLst>
                <a:path w="596" h="466" extrusionOk="0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rgbClr val="868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6"/>
            <p:cNvSpPr/>
            <p:nvPr/>
          </p:nvSpPr>
          <p:spPr>
            <a:xfrm rot="899971">
              <a:off x="2320830" y="2497334"/>
              <a:ext cx="1185051" cy="84642"/>
            </a:xfrm>
            <a:custGeom>
              <a:avLst/>
              <a:gdLst/>
              <a:ahLst/>
              <a:cxnLst/>
              <a:rect l="l" t="t" r="r" b="b"/>
              <a:pathLst>
                <a:path w="19181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181" y="1370"/>
                  </a:lnTo>
                  <a:lnTo>
                    <a:pt x="191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6"/>
            <p:cNvSpPr/>
            <p:nvPr/>
          </p:nvSpPr>
          <p:spPr>
            <a:xfrm rot="899971">
              <a:off x="2344159" y="2572079"/>
              <a:ext cx="977709" cy="534852"/>
            </a:xfrm>
            <a:custGeom>
              <a:avLst/>
              <a:gdLst/>
              <a:ahLst/>
              <a:cxnLst/>
              <a:rect l="l" t="t" r="r" b="b"/>
              <a:pathLst>
                <a:path w="15825" h="8657" extrusionOk="0">
                  <a:moveTo>
                    <a:pt x="1" y="1"/>
                  </a:moveTo>
                  <a:lnTo>
                    <a:pt x="156" y="715"/>
                  </a:lnTo>
                  <a:lnTo>
                    <a:pt x="1561" y="7561"/>
                  </a:lnTo>
                  <a:lnTo>
                    <a:pt x="1787" y="8656"/>
                  </a:lnTo>
                  <a:lnTo>
                    <a:pt x="14038" y="8656"/>
                  </a:lnTo>
                  <a:lnTo>
                    <a:pt x="15527" y="1417"/>
                  </a:lnTo>
                  <a:lnTo>
                    <a:pt x="15669" y="715"/>
                  </a:lnTo>
                  <a:lnTo>
                    <a:pt x="158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6"/>
            <p:cNvSpPr/>
            <p:nvPr/>
          </p:nvSpPr>
          <p:spPr>
            <a:xfrm rot="899971">
              <a:off x="2407655" y="2580438"/>
              <a:ext cx="977709" cy="44175"/>
            </a:xfrm>
            <a:custGeom>
              <a:avLst/>
              <a:gdLst/>
              <a:ahLst/>
              <a:cxnLst/>
              <a:rect l="l" t="t" r="r" b="b"/>
              <a:pathLst>
                <a:path w="15825" h="715" extrusionOk="0">
                  <a:moveTo>
                    <a:pt x="1" y="1"/>
                  </a:moveTo>
                  <a:lnTo>
                    <a:pt x="156" y="715"/>
                  </a:lnTo>
                  <a:lnTo>
                    <a:pt x="15669" y="715"/>
                  </a:lnTo>
                  <a:lnTo>
                    <a:pt x="158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6"/>
            <p:cNvSpPr/>
            <p:nvPr/>
          </p:nvSpPr>
          <p:spPr>
            <a:xfrm rot="899971">
              <a:off x="2427881" y="2668224"/>
              <a:ext cx="862917" cy="447306"/>
            </a:xfrm>
            <a:custGeom>
              <a:avLst/>
              <a:gdLst/>
              <a:ahLst/>
              <a:cxnLst/>
              <a:rect l="l" t="t" r="r" b="b"/>
              <a:pathLst>
                <a:path w="13967" h="7240" extrusionOk="0">
                  <a:moveTo>
                    <a:pt x="13967" y="0"/>
                  </a:moveTo>
                  <a:cubicBezTo>
                    <a:pt x="13002" y="893"/>
                    <a:pt x="11954" y="1703"/>
                    <a:pt x="10847" y="2393"/>
                  </a:cubicBezTo>
                  <a:cubicBezTo>
                    <a:pt x="9180" y="3465"/>
                    <a:pt x="7394" y="4334"/>
                    <a:pt x="5525" y="4977"/>
                  </a:cubicBezTo>
                  <a:cubicBezTo>
                    <a:pt x="3739" y="5584"/>
                    <a:pt x="1882" y="5989"/>
                    <a:pt x="1" y="6144"/>
                  </a:cubicBezTo>
                  <a:lnTo>
                    <a:pt x="227" y="7239"/>
                  </a:lnTo>
                  <a:lnTo>
                    <a:pt x="12478" y="7239"/>
                  </a:lnTo>
                  <a:lnTo>
                    <a:pt x="139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6"/>
            <p:cNvSpPr/>
            <p:nvPr/>
          </p:nvSpPr>
          <p:spPr>
            <a:xfrm rot="899971">
              <a:off x="2888993" y="2730042"/>
              <a:ext cx="57458" cy="44236"/>
            </a:xfrm>
            <a:custGeom>
              <a:avLst/>
              <a:gdLst/>
              <a:ahLst/>
              <a:cxnLst/>
              <a:rect l="l" t="t" r="r" b="b"/>
              <a:pathLst>
                <a:path w="930" h="716" extrusionOk="0">
                  <a:moveTo>
                    <a:pt x="465" y="1"/>
                  </a:moveTo>
                  <a:cubicBezTo>
                    <a:pt x="1" y="1"/>
                    <a:pt x="1" y="715"/>
                    <a:pt x="465" y="715"/>
                  </a:cubicBezTo>
                  <a:cubicBezTo>
                    <a:pt x="929" y="715"/>
                    <a:pt x="929" y="1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6"/>
            <p:cNvSpPr/>
            <p:nvPr/>
          </p:nvSpPr>
          <p:spPr>
            <a:xfrm rot="899971">
              <a:off x="2941838" y="2799523"/>
              <a:ext cx="14025" cy="11183"/>
            </a:xfrm>
            <a:custGeom>
              <a:avLst/>
              <a:gdLst/>
              <a:ahLst/>
              <a:cxnLst/>
              <a:rect l="l" t="t" r="r" b="b"/>
              <a:pathLst>
                <a:path w="227" h="181" extrusionOk="0">
                  <a:moveTo>
                    <a:pt x="119" y="0"/>
                  </a:moveTo>
                  <a:cubicBezTo>
                    <a:pt x="0" y="0"/>
                    <a:pt x="0" y="179"/>
                    <a:pt x="119" y="179"/>
                  </a:cubicBezTo>
                  <a:cubicBezTo>
                    <a:pt x="125" y="180"/>
                    <a:pt x="131" y="181"/>
                    <a:pt x="136" y="181"/>
                  </a:cubicBezTo>
                  <a:cubicBezTo>
                    <a:pt x="226" y="181"/>
                    <a:pt x="221" y="0"/>
                    <a:pt x="119" y="0"/>
                  </a:cubicBezTo>
                  <a:close/>
                </a:path>
              </a:pathLst>
            </a:custGeom>
            <a:solidFill>
              <a:srgbClr val="FED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6"/>
            <p:cNvSpPr/>
            <p:nvPr/>
          </p:nvSpPr>
          <p:spPr>
            <a:xfrm rot="899971">
              <a:off x="2947586" y="2733702"/>
              <a:ext cx="62586" cy="55234"/>
            </a:xfrm>
            <a:custGeom>
              <a:avLst/>
              <a:gdLst/>
              <a:ahLst/>
              <a:cxnLst/>
              <a:rect l="l" t="t" r="r" b="b"/>
              <a:pathLst>
                <a:path w="1013" h="894" extrusionOk="0">
                  <a:moveTo>
                    <a:pt x="572" y="0"/>
                  </a:moveTo>
                  <a:cubicBezTo>
                    <a:pt x="0" y="0"/>
                    <a:pt x="0" y="893"/>
                    <a:pt x="572" y="893"/>
                  </a:cubicBezTo>
                  <a:cubicBezTo>
                    <a:pt x="715" y="893"/>
                    <a:pt x="834" y="834"/>
                    <a:pt x="905" y="727"/>
                  </a:cubicBezTo>
                  <a:cubicBezTo>
                    <a:pt x="929" y="703"/>
                    <a:pt x="941" y="703"/>
                    <a:pt x="953" y="691"/>
                  </a:cubicBezTo>
                  <a:cubicBezTo>
                    <a:pt x="988" y="667"/>
                    <a:pt x="1000" y="631"/>
                    <a:pt x="1012" y="608"/>
                  </a:cubicBezTo>
                  <a:cubicBezTo>
                    <a:pt x="1012" y="572"/>
                    <a:pt x="1012" y="536"/>
                    <a:pt x="1000" y="489"/>
                  </a:cubicBezTo>
                  <a:lnTo>
                    <a:pt x="1000" y="465"/>
                  </a:lnTo>
                  <a:cubicBezTo>
                    <a:pt x="1012" y="250"/>
                    <a:pt x="869" y="0"/>
                    <a:pt x="5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6"/>
            <p:cNvSpPr/>
            <p:nvPr/>
          </p:nvSpPr>
          <p:spPr>
            <a:xfrm rot="899971">
              <a:off x="2928488" y="2853936"/>
              <a:ext cx="25022" cy="20635"/>
            </a:xfrm>
            <a:custGeom>
              <a:avLst/>
              <a:gdLst/>
              <a:ahLst/>
              <a:cxnLst/>
              <a:rect l="l" t="t" r="r" b="b"/>
              <a:pathLst>
                <a:path w="405" h="334" extrusionOk="0">
                  <a:moveTo>
                    <a:pt x="202" y="0"/>
                  </a:moveTo>
                  <a:cubicBezTo>
                    <a:pt x="0" y="0"/>
                    <a:pt x="0" y="334"/>
                    <a:pt x="202" y="334"/>
                  </a:cubicBezTo>
                  <a:cubicBezTo>
                    <a:pt x="405" y="334"/>
                    <a:pt x="405" y="0"/>
                    <a:pt x="202" y="0"/>
                  </a:cubicBezTo>
                  <a:close/>
                </a:path>
              </a:pathLst>
            </a:custGeom>
            <a:solidFill>
              <a:srgbClr val="FED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6"/>
            <p:cNvSpPr/>
            <p:nvPr/>
          </p:nvSpPr>
          <p:spPr>
            <a:xfrm rot="899971">
              <a:off x="2855188" y="2834150"/>
              <a:ext cx="29470" cy="22118"/>
            </a:xfrm>
            <a:custGeom>
              <a:avLst/>
              <a:gdLst/>
              <a:ahLst/>
              <a:cxnLst/>
              <a:rect l="l" t="t" r="r" b="b"/>
              <a:pathLst>
                <a:path w="477" h="358" extrusionOk="0">
                  <a:moveTo>
                    <a:pt x="239" y="0"/>
                  </a:moveTo>
                  <a:cubicBezTo>
                    <a:pt x="1" y="0"/>
                    <a:pt x="1" y="358"/>
                    <a:pt x="239" y="358"/>
                  </a:cubicBezTo>
                  <a:cubicBezTo>
                    <a:pt x="477" y="358"/>
                    <a:pt x="477" y="0"/>
                    <a:pt x="239" y="0"/>
                  </a:cubicBezTo>
                  <a:close/>
                </a:path>
              </a:pathLst>
            </a:custGeom>
            <a:solidFill>
              <a:srgbClr val="FED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6"/>
            <p:cNvSpPr/>
            <p:nvPr/>
          </p:nvSpPr>
          <p:spPr>
            <a:xfrm rot="899971">
              <a:off x="2494149" y="2773515"/>
              <a:ext cx="31694" cy="25084"/>
            </a:xfrm>
            <a:custGeom>
              <a:avLst/>
              <a:gdLst/>
              <a:ahLst/>
              <a:cxnLst/>
              <a:rect l="l" t="t" r="r" b="b"/>
              <a:pathLst>
                <a:path w="513" h="406" extrusionOk="0">
                  <a:moveTo>
                    <a:pt x="250" y="1"/>
                  </a:moveTo>
                  <a:cubicBezTo>
                    <a:pt x="0" y="1"/>
                    <a:pt x="0" y="406"/>
                    <a:pt x="250" y="406"/>
                  </a:cubicBezTo>
                  <a:cubicBezTo>
                    <a:pt x="512" y="406"/>
                    <a:pt x="512" y="1"/>
                    <a:pt x="250" y="1"/>
                  </a:cubicBezTo>
                  <a:close/>
                </a:path>
              </a:pathLst>
            </a:custGeom>
            <a:solidFill>
              <a:srgbClr val="FED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6"/>
            <p:cNvSpPr/>
            <p:nvPr/>
          </p:nvSpPr>
          <p:spPr>
            <a:xfrm rot="899971">
              <a:off x="2487398" y="2871650"/>
              <a:ext cx="36822" cy="38861"/>
            </a:xfrm>
            <a:custGeom>
              <a:avLst/>
              <a:gdLst/>
              <a:ahLst/>
              <a:cxnLst/>
              <a:rect l="l" t="t" r="r" b="b"/>
              <a:pathLst>
                <a:path w="596" h="629" extrusionOk="0">
                  <a:moveTo>
                    <a:pt x="239" y="1"/>
                  </a:moveTo>
                  <a:cubicBezTo>
                    <a:pt x="239" y="1"/>
                    <a:pt x="215" y="1"/>
                    <a:pt x="215" y="25"/>
                  </a:cubicBezTo>
                  <a:cubicBezTo>
                    <a:pt x="179" y="36"/>
                    <a:pt x="143" y="48"/>
                    <a:pt x="120" y="84"/>
                  </a:cubicBezTo>
                  <a:cubicBezTo>
                    <a:pt x="84" y="96"/>
                    <a:pt x="48" y="120"/>
                    <a:pt x="36" y="167"/>
                  </a:cubicBezTo>
                  <a:cubicBezTo>
                    <a:pt x="12" y="215"/>
                    <a:pt x="0" y="275"/>
                    <a:pt x="0" y="322"/>
                  </a:cubicBezTo>
                  <a:cubicBezTo>
                    <a:pt x="0" y="358"/>
                    <a:pt x="0" y="394"/>
                    <a:pt x="24" y="441"/>
                  </a:cubicBezTo>
                  <a:cubicBezTo>
                    <a:pt x="36" y="477"/>
                    <a:pt x="60" y="513"/>
                    <a:pt x="84" y="537"/>
                  </a:cubicBezTo>
                  <a:cubicBezTo>
                    <a:pt x="131" y="584"/>
                    <a:pt x="179" y="596"/>
                    <a:pt x="215" y="620"/>
                  </a:cubicBezTo>
                  <a:cubicBezTo>
                    <a:pt x="239" y="626"/>
                    <a:pt x="259" y="629"/>
                    <a:pt x="279" y="629"/>
                  </a:cubicBezTo>
                  <a:cubicBezTo>
                    <a:pt x="298" y="629"/>
                    <a:pt x="316" y="626"/>
                    <a:pt x="334" y="620"/>
                  </a:cubicBezTo>
                  <a:cubicBezTo>
                    <a:pt x="381" y="620"/>
                    <a:pt x="417" y="596"/>
                    <a:pt x="453" y="584"/>
                  </a:cubicBezTo>
                  <a:cubicBezTo>
                    <a:pt x="501" y="560"/>
                    <a:pt x="548" y="525"/>
                    <a:pt x="560" y="477"/>
                  </a:cubicBezTo>
                  <a:cubicBezTo>
                    <a:pt x="572" y="453"/>
                    <a:pt x="596" y="406"/>
                    <a:pt x="596" y="358"/>
                  </a:cubicBezTo>
                  <a:cubicBezTo>
                    <a:pt x="572" y="298"/>
                    <a:pt x="572" y="275"/>
                    <a:pt x="560" y="227"/>
                  </a:cubicBezTo>
                  <a:cubicBezTo>
                    <a:pt x="548" y="179"/>
                    <a:pt x="512" y="144"/>
                    <a:pt x="489" y="96"/>
                  </a:cubicBezTo>
                  <a:cubicBezTo>
                    <a:pt x="441" y="48"/>
                    <a:pt x="393" y="36"/>
                    <a:pt x="346" y="25"/>
                  </a:cubicBezTo>
                  <a:lnTo>
                    <a:pt x="334" y="25"/>
                  </a:lnTo>
                  <a:cubicBezTo>
                    <a:pt x="322" y="1"/>
                    <a:pt x="298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6"/>
            <p:cNvSpPr/>
            <p:nvPr/>
          </p:nvSpPr>
          <p:spPr>
            <a:xfrm rot="899971">
              <a:off x="2453101" y="2817046"/>
              <a:ext cx="29470" cy="22118"/>
            </a:xfrm>
            <a:custGeom>
              <a:avLst/>
              <a:gdLst/>
              <a:ahLst/>
              <a:cxnLst/>
              <a:rect l="l" t="t" r="r" b="b"/>
              <a:pathLst>
                <a:path w="477" h="358" extrusionOk="0">
                  <a:moveTo>
                    <a:pt x="239" y="0"/>
                  </a:moveTo>
                  <a:cubicBezTo>
                    <a:pt x="1" y="0"/>
                    <a:pt x="1" y="357"/>
                    <a:pt x="239" y="357"/>
                  </a:cubicBezTo>
                  <a:cubicBezTo>
                    <a:pt x="477" y="357"/>
                    <a:pt x="477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6"/>
            <p:cNvSpPr/>
            <p:nvPr/>
          </p:nvSpPr>
          <p:spPr>
            <a:xfrm rot="899971">
              <a:off x="2544198" y="2845443"/>
              <a:ext cx="41271" cy="31694"/>
            </a:xfrm>
            <a:custGeom>
              <a:avLst/>
              <a:gdLst/>
              <a:ahLst/>
              <a:cxnLst/>
              <a:rect l="l" t="t" r="r" b="b"/>
              <a:pathLst>
                <a:path w="668" h="513" extrusionOk="0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8" name="Google Shape;1878;p66"/>
          <p:cNvGrpSpPr/>
          <p:nvPr/>
        </p:nvGrpSpPr>
        <p:grpSpPr>
          <a:xfrm>
            <a:off x="8161242" y="3013733"/>
            <a:ext cx="2342913" cy="5598379"/>
            <a:chOff x="7805554" y="2664911"/>
            <a:chExt cx="581411" cy="1389279"/>
          </a:xfrm>
        </p:grpSpPr>
        <p:sp>
          <p:nvSpPr>
            <p:cNvPr id="1879" name="Google Shape;1879;p66"/>
            <p:cNvSpPr/>
            <p:nvPr/>
          </p:nvSpPr>
          <p:spPr>
            <a:xfrm>
              <a:off x="7805554" y="2793620"/>
              <a:ext cx="581411" cy="1260571"/>
            </a:xfrm>
            <a:custGeom>
              <a:avLst/>
              <a:gdLst/>
              <a:ahLst/>
              <a:cxnLst/>
              <a:rect l="l" t="t" r="r" b="b"/>
              <a:pathLst>
                <a:path w="13169" h="28552" extrusionOk="0">
                  <a:moveTo>
                    <a:pt x="0" y="1"/>
                  </a:moveTo>
                  <a:lnTo>
                    <a:pt x="0" y="28552"/>
                  </a:lnTo>
                  <a:lnTo>
                    <a:pt x="13169" y="28552"/>
                  </a:lnTo>
                  <a:lnTo>
                    <a:pt x="13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6"/>
            <p:cNvSpPr/>
            <p:nvPr/>
          </p:nvSpPr>
          <p:spPr>
            <a:xfrm>
              <a:off x="8270750" y="2793620"/>
              <a:ext cx="116203" cy="1260571"/>
            </a:xfrm>
            <a:custGeom>
              <a:avLst/>
              <a:gdLst/>
              <a:ahLst/>
              <a:cxnLst/>
              <a:rect l="l" t="t" r="r" b="b"/>
              <a:pathLst>
                <a:path w="2632" h="28552" extrusionOk="0">
                  <a:moveTo>
                    <a:pt x="0" y="1"/>
                  </a:moveTo>
                  <a:lnTo>
                    <a:pt x="0" y="28552"/>
                  </a:lnTo>
                  <a:lnTo>
                    <a:pt x="2632" y="28552"/>
                  </a:lnTo>
                  <a:lnTo>
                    <a:pt x="263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6"/>
            <p:cNvSpPr/>
            <p:nvPr/>
          </p:nvSpPr>
          <p:spPr>
            <a:xfrm>
              <a:off x="7882285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6"/>
            <p:cNvSpPr/>
            <p:nvPr/>
          </p:nvSpPr>
          <p:spPr>
            <a:xfrm>
              <a:off x="7994246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6"/>
            <p:cNvSpPr/>
            <p:nvPr/>
          </p:nvSpPr>
          <p:spPr>
            <a:xfrm>
              <a:off x="8105678" y="2877194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6"/>
            <p:cNvSpPr/>
            <p:nvPr/>
          </p:nvSpPr>
          <p:spPr>
            <a:xfrm>
              <a:off x="7882285" y="3050655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6"/>
            <p:cNvSpPr/>
            <p:nvPr/>
          </p:nvSpPr>
          <p:spPr>
            <a:xfrm>
              <a:off x="7994246" y="3050655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6"/>
            <p:cNvSpPr/>
            <p:nvPr/>
          </p:nvSpPr>
          <p:spPr>
            <a:xfrm>
              <a:off x="7882285" y="3223586"/>
              <a:ext cx="44724" cy="108344"/>
            </a:xfrm>
            <a:custGeom>
              <a:avLst/>
              <a:gdLst/>
              <a:ahLst/>
              <a:cxnLst/>
              <a:rect l="l" t="t" r="r" b="b"/>
              <a:pathLst>
                <a:path w="1013" h="2454" extrusionOk="0">
                  <a:moveTo>
                    <a:pt x="1" y="1"/>
                  </a:moveTo>
                  <a:lnTo>
                    <a:pt x="1" y="2453"/>
                  </a:lnTo>
                  <a:lnTo>
                    <a:pt x="1013" y="2453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6"/>
            <p:cNvSpPr/>
            <p:nvPr/>
          </p:nvSpPr>
          <p:spPr>
            <a:xfrm>
              <a:off x="7819753" y="2666456"/>
              <a:ext cx="15806" cy="145651"/>
            </a:xfrm>
            <a:custGeom>
              <a:avLst/>
              <a:gdLst/>
              <a:ahLst/>
              <a:cxnLst/>
              <a:rect l="l" t="t" r="r" b="b"/>
              <a:pathLst>
                <a:path w="358" h="3299" extrusionOk="0">
                  <a:moveTo>
                    <a:pt x="0" y="1"/>
                  </a:moveTo>
                  <a:lnTo>
                    <a:pt x="48" y="3299"/>
                  </a:lnTo>
                  <a:lnTo>
                    <a:pt x="357" y="329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6"/>
            <p:cNvSpPr/>
            <p:nvPr/>
          </p:nvSpPr>
          <p:spPr>
            <a:xfrm>
              <a:off x="7940632" y="2664911"/>
              <a:ext cx="14790" cy="146666"/>
            </a:xfrm>
            <a:custGeom>
              <a:avLst/>
              <a:gdLst/>
              <a:ahLst/>
              <a:cxnLst/>
              <a:rect l="l" t="t" r="r" b="b"/>
              <a:pathLst>
                <a:path w="335" h="3322" extrusionOk="0">
                  <a:moveTo>
                    <a:pt x="1" y="0"/>
                  </a:moveTo>
                  <a:lnTo>
                    <a:pt x="25" y="3322"/>
                  </a:lnTo>
                  <a:lnTo>
                    <a:pt x="334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6"/>
            <p:cNvSpPr/>
            <p:nvPr/>
          </p:nvSpPr>
          <p:spPr>
            <a:xfrm>
              <a:off x="8059967" y="2664911"/>
              <a:ext cx="13687" cy="146666"/>
            </a:xfrm>
            <a:custGeom>
              <a:avLst/>
              <a:gdLst/>
              <a:ahLst/>
              <a:cxnLst/>
              <a:rect l="l" t="t" r="r" b="b"/>
              <a:pathLst>
                <a:path w="310" h="3322" extrusionOk="0">
                  <a:moveTo>
                    <a:pt x="0" y="0"/>
                  </a:moveTo>
                  <a:lnTo>
                    <a:pt x="0" y="3322"/>
                  </a:lnTo>
                  <a:lnTo>
                    <a:pt x="310" y="3322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6"/>
            <p:cNvSpPr/>
            <p:nvPr/>
          </p:nvSpPr>
          <p:spPr>
            <a:xfrm>
              <a:off x="8178771" y="2664911"/>
              <a:ext cx="15276" cy="146666"/>
            </a:xfrm>
            <a:custGeom>
              <a:avLst/>
              <a:gdLst/>
              <a:ahLst/>
              <a:cxnLst/>
              <a:rect l="l" t="t" r="r" b="b"/>
              <a:pathLst>
                <a:path w="346" h="3322" extrusionOk="0">
                  <a:moveTo>
                    <a:pt x="24" y="0"/>
                  </a:moveTo>
                  <a:lnTo>
                    <a:pt x="0" y="3310"/>
                  </a:lnTo>
                  <a:lnTo>
                    <a:pt x="310" y="332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Připravované akce</a:t>
            </a:r>
            <a:br>
              <a:rPr lang="cs-CZ" dirty="0"/>
            </a:br>
            <a:endParaRPr dirty="0"/>
          </a:p>
        </p:txBody>
      </p:sp>
      <p:sp>
        <p:nvSpPr>
          <p:cNvPr id="1417" name="Google Shape;1417;p58"/>
          <p:cNvSpPr txBox="1">
            <a:spLocks noGrp="1"/>
          </p:cNvSpPr>
          <p:nvPr>
            <p:ph type="title" idx="2"/>
          </p:nvPr>
        </p:nvSpPr>
        <p:spPr>
          <a:xfrm>
            <a:off x="992613" y="1656810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Knihovna, </a:t>
            </a:r>
            <a:br>
              <a:rPr lang="cs-CZ" sz="1800" dirty="0"/>
            </a:br>
            <a:r>
              <a:rPr lang="cs-CZ" sz="1800" dirty="0"/>
              <a:t>zázemí pro spolky</a:t>
            </a:r>
            <a:br>
              <a:rPr lang="cs-CZ" dirty="0"/>
            </a:br>
            <a:endParaRPr dirty="0"/>
          </a:p>
        </p:txBody>
      </p:sp>
      <p:sp>
        <p:nvSpPr>
          <p:cNvPr id="1418" name="Google Shape;1418;p58"/>
          <p:cNvSpPr txBox="1">
            <a:spLocks noGrp="1"/>
          </p:cNvSpPr>
          <p:nvPr>
            <p:ph type="subTitle" idx="1"/>
          </p:nvPr>
        </p:nvSpPr>
        <p:spPr>
          <a:xfrm>
            <a:off x="522517" y="1993806"/>
            <a:ext cx="2448296" cy="7796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studie: Arch. Ing. Zdeněk Miklín </a:t>
            </a:r>
            <a:endParaRPr sz="1200" b="1" dirty="0"/>
          </a:p>
        </p:txBody>
      </p:sp>
      <p:sp>
        <p:nvSpPr>
          <p:cNvPr id="1419" name="Google Shape;1419;p58"/>
          <p:cNvSpPr txBox="1">
            <a:spLocks noGrp="1"/>
          </p:cNvSpPr>
          <p:nvPr>
            <p:ph type="title" idx="3"/>
          </p:nvPr>
        </p:nvSpPr>
        <p:spPr>
          <a:xfrm>
            <a:off x="6173190" y="1656810"/>
            <a:ext cx="19782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Retenční nádrže u veřejných budov</a:t>
            </a:r>
            <a:endParaRPr sz="1800" dirty="0"/>
          </a:p>
        </p:txBody>
      </p:sp>
      <p:sp>
        <p:nvSpPr>
          <p:cNvPr id="1420" name="Google Shape;1420;p58"/>
          <p:cNvSpPr txBox="1">
            <a:spLocks noGrp="1"/>
          </p:cNvSpPr>
          <p:nvPr>
            <p:ph type="subTitle" idx="4"/>
          </p:nvPr>
        </p:nvSpPr>
        <p:spPr>
          <a:xfrm>
            <a:off x="5860797" y="2108025"/>
            <a:ext cx="2290594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projekt: Ing. Petr Strážnický</a:t>
            </a:r>
            <a:endParaRPr sz="1200" b="1" dirty="0"/>
          </a:p>
        </p:txBody>
      </p:sp>
      <p:sp>
        <p:nvSpPr>
          <p:cNvPr id="1421" name="Google Shape;1421;p58"/>
          <p:cNvSpPr txBox="1">
            <a:spLocks noGrp="1"/>
          </p:cNvSpPr>
          <p:nvPr>
            <p:ph type="title" idx="5"/>
          </p:nvPr>
        </p:nvSpPr>
        <p:spPr>
          <a:xfrm>
            <a:off x="992613" y="3222837"/>
            <a:ext cx="1978200" cy="52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Kanalizace U Mlýna</a:t>
            </a:r>
            <a:br>
              <a:rPr lang="cs-CZ" sz="1800" dirty="0"/>
            </a:br>
            <a:endParaRPr sz="1800" dirty="0"/>
          </a:p>
        </p:txBody>
      </p:sp>
      <p:sp>
        <p:nvSpPr>
          <p:cNvPr id="1422" name="Google Shape;1422;p58"/>
          <p:cNvSpPr txBox="1">
            <a:spLocks noGrp="1"/>
          </p:cNvSpPr>
          <p:nvPr>
            <p:ph type="subTitle" idx="6"/>
          </p:nvPr>
        </p:nvSpPr>
        <p:spPr>
          <a:xfrm>
            <a:off x="603250" y="3419125"/>
            <a:ext cx="2367563" cy="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/>
              <a:t>projekt: DUIS s.r.o. </a:t>
            </a:r>
            <a:endParaRPr sz="1200" b="1" dirty="0"/>
          </a:p>
        </p:txBody>
      </p:sp>
      <p:sp>
        <p:nvSpPr>
          <p:cNvPr id="1423" name="Google Shape;1423;p58"/>
          <p:cNvSpPr txBox="1">
            <a:spLocks noGrp="1"/>
          </p:cNvSpPr>
          <p:nvPr>
            <p:ph type="title" idx="7"/>
          </p:nvPr>
        </p:nvSpPr>
        <p:spPr>
          <a:xfrm>
            <a:off x="6026154" y="3222838"/>
            <a:ext cx="2125236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cs-CZ" sz="1600" dirty="0"/>
            </a:br>
            <a:r>
              <a:rPr lang="cs-CZ" sz="1600" dirty="0"/>
              <a:t>Vybavení sběrného dvora</a:t>
            </a:r>
            <a:br>
              <a:rPr lang="cs-CZ" sz="1600" dirty="0"/>
            </a:br>
            <a:endParaRPr sz="1600" dirty="0"/>
          </a:p>
        </p:txBody>
      </p:sp>
      <p:sp>
        <p:nvSpPr>
          <p:cNvPr id="1425" name="Google Shape;1425;p58"/>
          <p:cNvSpPr/>
          <p:nvPr/>
        </p:nvSpPr>
        <p:spPr>
          <a:xfrm>
            <a:off x="3453838" y="1680850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58"/>
          <p:cNvSpPr/>
          <p:nvPr/>
        </p:nvSpPr>
        <p:spPr>
          <a:xfrm>
            <a:off x="5297738" y="1680850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58"/>
          <p:cNvSpPr/>
          <p:nvPr/>
        </p:nvSpPr>
        <p:spPr>
          <a:xfrm>
            <a:off x="3453850" y="3222925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58"/>
          <p:cNvSpPr/>
          <p:nvPr/>
        </p:nvSpPr>
        <p:spPr>
          <a:xfrm>
            <a:off x="5297750" y="3222925"/>
            <a:ext cx="392400" cy="392400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29" name="Google Shape;1429;p58"/>
          <p:cNvCxnSpPr>
            <a:endCxn id="1426" idx="2"/>
          </p:cNvCxnSpPr>
          <p:nvPr/>
        </p:nvCxnSpPr>
        <p:spPr>
          <a:xfrm>
            <a:off x="3846338" y="1877050"/>
            <a:ext cx="1451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0" name="Google Shape;1430;p58"/>
          <p:cNvCxnSpPr/>
          <p:nvPr/>
        </p:nvCxnSpPr>
        <p:spPr>
          <a:xfrm>
            <a:off x="3846338" y="3419125"/>
            <a:ext cx="1451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1" name="Google Shape;1431;p58"/>
          <p:cNvCxnSpPr/>
          <p:nvPr/>
        </p:nvCxnSpPr>
        <p:spPr>
          <a:xfrm rot="5400000">
            <a:off x="4920688" y="2648048"/>
            <a:ext cx="1149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2" name="Google Shape;1432;p58"/>
          <p:cNvCxnSpPr/>
          <p:nvPr/>
        </p:nvCxnSpPr>
        <p:spPr>
          <a:xfrm rot="5400000">
            <a:off x="3079788" y="2648048"/>
            <a:ext cx="1149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33" name="Google Shape;1433;p58"/>
          <p:cNvGrpSpPr/>
          <p:nvPr/>
        </p:nvGrpSpPr>
        <p:grpSpPr>
          <a:xfrm>
            <a:off x="5452760" y="4632026"/>
            <a:ext cx="451342" cy="378890"/>
            <a:chOff x="2526961" y="3828076"/>
            <a:chExt cx="1285143" cy="1078844"/>
          </a:xfrm>
        </p:grpSpPr>
        <p:sp>
          <p:nvSpPr>
            <p:cNvPr id="1434" name="Google Shape;1434;p58"/>
            <p:cNvSpPr/>
            <p:nvPr/>
          </p:nvSpPr>
          <p:spPr>
            <a:xfrm>
              <a:off x="3688797" y="3911233"/>
              <a:ext cx="51289" cy="995687"/>
            </a:xfrm>
            <a:custGeom>
              <a:avLst/>
              <a:gdLst/>
              <a:ahLst/>
              <a:cxnLst/>
              <a:rect l="l" t="t" r="r" b="b"/>
              <a:pathLst>
                <a:path w="441" h="8561" extrusionOk="0">
                  <a:moveTo>
                    <a:pt x="0" y="0"/>
                  </a:moveTo>
                  <a:lnTo>
                    <a:pt x="0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8"/>
            <p:cNvSpPr/>
            <p:nvPr/>
          </p:nvSpPr>
          <p:spPr>
            <a:xfrm>
              <a:off x="2644656" y="3911233"/>
              <a:ext cx="51406" cy="995687"/>
            </a:xfrm>
            <a:custGeom>
              <a:avLst/>
              <a:gdLst/>
              <a:ahLst/>
              <a:cxnLst/>
              <a:rect l="l" t="t" r="r" b="b"/>
              <a:pathLst>
                <a:path w="442" h="8561" extrusionOk="0">
                  <a:moveTo>
                    <a:pt x="1" y="0"/>
                  </a:moveTo>
                  <a:lnTo>
                    <a:pt x="1" y="8561"/>
                  </a:lnTo>
                  <a:lnTo>
                    <a:pt x="441" y="856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8"/>
            <p:cNvSpPr/>
            <p:nvPr/>
          </p:nvSpPr>
          <p:spPr>
            <a:xfrm>
              <a:off x="261418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15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8"/>
            <p:cNvSpPr/>
            <p:nvPr/>
          </p:nvSpPr>
          <p:spPr>
            <a:xfrm>
              <a:off x="3659606" y="3828076"/>
              <a:ext cx="110953" cy="110955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203" y="1"/>
                    <a:pt x="1" y="215"/>
                    <a:pt x="1" y="477"/>
                  </a:cubicBezTo>
                  <a:cubicBezTo>
                    <a:pt x="1" y="751"/>
                    <a:pt x="215" y="953"/>
                    <a:pt x="477" y="953"/>
                  </a:cubicBezTo>
                  <a:cubicBezTo>
                    <a:pt x="751" y="953"/>
                    <a:pt x="953" y="751"/>
                    <a:pt x="953" y="477"/>
                  </a:cubicBezTo>
                  <a:cubicBezTo>
                    <a:pt x="953" y="215"/>
                    <a:pt x="751" y="1"/>
                    <a:pt x="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8"/>
            <p:cNvSpPr/>
            <p:nvPr/>
          </p:nvSpPr>
          <p:spPr>
            <a:xfrm>
              <a:off x="2526961" y="4358418"/>
              <a:ext cx="1285143" cy="246683"/>
            </a:xfrm>
            <a:custGeom>
              <a:avLst/>
              <a:gdLst/>
              <a:ahLst/>
              <a:cxnLst/>
              <a:rect l="l" t="t" r="r" b="b"/>
              <a:pathLst>
                <a:path w="11050" h="2121" extrusionOk="0">
                  <a:moveTo>
                    <a:pt x="1" y="1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8"/>
            <p:cNvSpPr/>
            <p:nvPr/>
          </p:nvSpPr>
          <p:spPr>
            <a:xfrm>
              <a:off x="2526961" y="4041376"/>
              <a:ext cx="1285143" cy="246567"/>
            </a:xfrm>
            <a:custGeom>
              <a:avLst/>
              <a:gdLst/>
              <a:ahLst/>
              <a:cxnLst/>
              <a:rect l="l" t="t" r="r" b="b"/>
              <a:pathLst>
                <a:path w="11050" h="2120" extrusionOk="0">
                  <a:moveTo>
                    <a:pt x="1" y="0"/>
                  </a:moveTo>
                  <a:lnTo>
                    <a:pt x="1" y="2120"/>
                  </a:lnTo>
                  <a:lnTo>
                    <a:pt x="11050" y="2120"/>
                  </a:lnTo>
                  <a:lnTo>
                    <a:pt x="1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8"/>
            <p:cNvSpPr/>
            <p:nvPr/>
          </p:nvSpPr>
          <p:spPr>
            <a:xfrm>
              <a:off x="3553075" y="4041376"/>
              <a:ext cx="259006" cy="247962"/>
            </a:xfrm>
            <a:custGeom>
              <a:avLst/>
              <a:gdLst/>
              <a:ahLst/>
              <a:cxnLst/>
              <a:rect l="l" t="t" r="r" b="b"/>
              <a:pathLst>
                <a:path w="2227" h="2132" extrusionOk="0">
                  <a:moveTo>
                    <a:pt x="1739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2227" y="109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8"/>
            <p:cNvSpPr/>
            <p:nvPr/>
          </p:nvSpPr>
          <p:spPr>
            <a:xfrm>
              <a:off x="3201384" y="4041376"/>
              <a:ext cx="362864" cy="247962"/>
            </a:xfrm>
            <a:custGeom>
              <a:avLst/>
              <a:gdLst/>
              <a:ahLst/>
              <a:cxnLst/>
              <a:rect l="l" t="t" r="r" b="b"/>
              <a:pathLst>
                <a:path w="3120" h="2132" extrusionOk="0">
                  <a:moveTo>
                    <a:pt x="1738" y="0"/>
                  </a:moveTo>
                  <a:lnTo>
                    <a:pt x="0" y="2132"/>
                  </a:lnTo>
                  <a:lnTo>
                    <a:pt x="1381" y="2132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8"/>
            <p:cNvSpPr/>
            <p:nvPr/>
          </p:nvSpPr>
          <p:spPr>
            <a:xfrm>
              <a:off x="2848181" y="4041376"/>
              <a:ext cx="365771" cy="247962"/>
            </a:xfrm>
            <a:custGeom>
              <a:avLst/>
              <a:gdLst/>
              <a:ahLst/>
              <a:cxnLst/>
              <a:rect l="l" t="t" r="r" b="b"/>
              <a:pathLst>
                <a:path w="3145" h="2132" extrusionOk="0">
                  <a:moveTo>
                    <a:pt x="1739" y="0"/>
                  </a:moveTo>
                  <a:lnTo>
                    <a:pt x="1" y="2132"/>
                  </a:lnTo>
                  <a:lnTo>
                    <a:pt x="1394" y="213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8"/>
            <p:cNvSpPr/>
            <p:nvPr/>
          </p:nvSpPr>
          <p:spPr>
            <a:xfrm>
              <a:off x="2528356" y="4041376"/>
              <a:ext cx="333788" cy="247962"/>
            </a:xfrm>
            <a:custGeom>
              <a:avLst/>
              <a:gdLst/>
              <a:ahLst/>
              <a:cxnLst/>
              <a:rect l="l" t="t" r="r" b="b"/>
              <a:pathLst>
                <a:path w="2870" h="2132" extrusionOk="0">
                  <a:moveTo>
                    <a:pt x="1465" y="0"/>
                  </a:moveTo>
                  <a:lnTo>
                    <a:pt x="1" y="1798"/>
                  </a:lnTo>
                  <a:lnTo>
                    <a:pt x="1" y="2132"/>
                  </a:lnTo>
                  <a:lnTo>
                    <a:pt x="1132" y="213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8"/>
            <p:cNvSpPr/>
            <p:nvPr/>
          </p:nvSpPr>
          <p:spPr>
            <a:xfrm>
              <a:off x="3658327" y="4416569"/>
              <a:ext cx="153752" cy="188530"/>
            </a:xfrm>
            <a:custGeom>
              <a:avLst/>
              <a:gdLst/>
              <a:ahLst/>
              <a:cxnLst/>
              <a:rect l="l" t="t" r="r" b="b"/>
              <a:pathLst>
                <a:path w="1322" h="1621" extrusionOk="0">
                  <a:moveTo>
                    <a:pt x="1322" y="1"/>
                  </a:moveTo>
                  <a:lnTo>
                    <a:pt x="0" y="1620"/>
                  </a:lnTo>
                  <a:lnTo>
                    <a:pt x="1322" y="162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8"/>
            <p:cNvSpPr/>
            <p:nvPr/>
          </p:nvSpPr>
          <p:spPr>
            <a:xfrm>
              <a:off x="3306519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39" y="1"/>
                  </a:moveTo>
                  <a:lnTo>
                    <a:pt x="1" y="2120"/>
                  </a:lnTo>
                  <a:lnTo>
                    <a:pt x="1382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8"/>
            <p:cNvSpPr/>
            <p:nvPr/>
          </p:nvSpPr>
          <p:spPr>
            <a:xfrm>
              <a:off x="2954828" y="4358418"/>
              <a:ext cx="364376" cy="246683"/>
            </a:xfrm>
            <a:custGeom>
              <a:avLst/>
              <a:gdLst/>
              <a:ahLst/>
              <a:cxnLst/>
              <a:rect l="l" t="t" r="r" b="b"/>
              <a:pathLst>
                <a:path w="3133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394" y="2120"/>
                  </a:lnTo>
                  <a:lnTo>
                    <a:pt x="3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8"/>
            <p:cNvSpPr/>
            <p:nvPr/>
          </p:nvSpPr>
          <p:spPr>
            <a:xfrm>
              <a:off x="2601741" y="4358418"/>
              <a:ext cx="365655" cy="246683"/>
            </a:xfrm>
            <a:custGeom>
              <a:avLst/>
              <a:gdLst/>
              <a:ahLst/>
              <a:cxnLst/>
              <a:rect l="l" t="t" r="r" b="b"/>
              <a:pathLst>
                <a:path w="3144" h="2121" extrusionOk="0">
                  <a:moveTo>
                    <a:pt x="1751" y="1"/>
                  </a:moveTo>
                  <a:lnTo>
                    <a:pt x="1" y="2120"/>
                  </a:lnTo>
                  <a:lnTo>
                    <a:pt x="1406" y="2120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8"/>
            <p:cNvSpPr/>
            <p:nvPr/>
          </p:nvSpPr>
          <p:spPr>
            <a:xfrm>
              <a:off x="2528356" y="4358418"/>
              <a:ext cx="87343" cy="106768"/>
            </a:xfrm>
            <a:custGeom>
              <a:avLst/>
              <a:gdLst/>
              <a:ahLst/>
              <a:cxnLst/>
              <a:rect l="l" t="t" r="r" b="b"/>
              <a:pathLst>
                <a:path w="751" h="918" extrusionOk="0">
                  <a:moveTo>
                    <a:pt x="1" y="1"/>
                  </a:moveTo>
                  <a:lnTo>
                    <a:pt x="1" y="918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58"/>
          <p:cNvGrpSpPr/>
          <p:nvPr/>
        </p:nvGrpSpPr>
        <p:grpSpPr>
          <a:xfrm flipH="1">
            <a:off x="3258784" y="4417587"/>
            <a:ext cx="837453" cy="559062"/>
            <a:chOff x="4652825" y="2109300"/>
            <a:chExt cx="4294632" cy="2866986"/>
          </a:xfrm>
        </p:grpSpPr>
        <p:sp>
          <p:nvSpPr>
            <p:cNvPr id="1450" name="Google Shape;1450;p58"/>
            <p:cNvSpPr/>
            <p:nvPr/>
          </p:nvSpPr>
          <p:spPr>
            <a:xfrm>
              <a:off x="5382788" y="2128200"/>
              <a:ext cx="3564668" cy="2118124"/>
            </a:xfrm>
            <a:custGeom>
              <a:avLst/>
              <a:gdLst/>
              <a:ahLst/>
              <a:cxnLst/>
              <a:rect l="l" t="t" r="r" b="b"/>
              <a:pathLst>
                <a:path w="22444" h="13336" extrusionOk="0">
                  <a:moveTo>
                    <a:pt x="15681" y="0"/>
                  </a:moveTo>
                  <a:lnTo>
                    <a:pt x="10418" y="5953"/>
                  </a:lnTo>
                  <a:lnTo>
                    <a:pt x="8108" y="5953"/>
                  </a:lnTo>
                  <a:lnTo>
                    <a:pt x="8108" y="4096"/>
                  </a:lnTo>
                  <a:lnTo>
                    <a:pt x="6668" y="4096"/>
                  </a:lnTo>
                  <a:lnTo>
                    <a:pt x="6668" y="5953"/>
                  </a:lnTo>
                  <a:lnTo>
                    <a:pt x="0" y="5953"/>
                  </a:lnTo>
                  <a:lnTo>
                    <a:pt x="0" y="13335"/>
                  </a:lnTo>
                  <a:cubicBezTo>
                    <a:pt x="0" y="13335"/>
                    <a:pt x="1084" y="13323"/>
                    <a:pt x="2620" y="13323"/>
                  </a:cubicBezTo>
                  <a:cubicBezTo>
                    <a:pt x="4616" y="13304"/>
                    <a:pt x="7393" y="13289"/>
                    <a:pt x="9580" y="13289"/>
                  </a:cubicBezTo>
                  <a:cubicBezTo>
                    <a:pt x="11541" y="13289"/>
                    <a:pt x="13027" y="13301"/>
                    <a:pt x="13050" y="13335"/>
                  </a:cubicBezTo>
                  <a:lnTo>
                    <a:pt x="13704" y="13180"/>
                  </a:lnTo>
                  <a:lnTo>
                    <a:pt x="21253" y="11490"/>
                  </a:lnTo>
                  <a:lnTo>
                    <a:pt x="22444" y="10168"/>
                  </a:lnTo>
                  <a:cubicBezTo>
                    <a:pt x="21527" y="7215"/>
                    <a:pt x="19015" y="6537"/>
                    <a:pt x="19015" y="6537"/>
                  </a:cubicBezTo>
                  <a:lnTo>
                    <a:pt x="190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8"/>
            <p:cNvSpPr/>
            <p:nvPr/>
          </p:nvSpPr>
          <p:spPr>
            <a:xfrm>
              <a:off x="6986294" y="2109300"/>
              <a:ext cx="1261547" cy="972024"/>
            </a:xfrm>
            <a:custGeom>
              <a:avLst/>
              <a:gdLst/>
              <a:ahLst/>
              <a:cxnLst/>
              <a:rect l="l" t="t" r="r" b="b"/>
              <a:pathLst>
                <a:path w="7943" h="6120" extrusionOk="0">
                  <a:moveTo>
                    <a:pt x="584" y="0"/>
                  </a:moveTo>
                  <a:cubicBezTo>
                    <a:pt x="263" y="0"/>
                    <a:pt x="1" y="262"/>
                    <a:pt x="1" y="584"/>
                  </a:cubicBezTo>
                  <a:lnTo>
                    <a:pt x="1" y="6120"/>
                  </a:lnTo>
                  <a:lnTo>
                    <a:pt x="7942" y="6120"/>
                  </a:lnTo>
                  <a:lnTo>
                    <a:pt x="79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8"/>
            <p:cNvSpPr/>
            <p:nvPr/>
          </p:nvSpPr>
          <p:spPr>
            <a:xfrm>
              <a:off x="7631127" y="2109300"/>
              <a:ext cx="614812" cy="970277"/>
            </a:xfrm>
            <a:custGeom>
              <a:avLst/>
              <a:gdLst/>
              <a:ahLst/>
              <a:cxnLst/>
              <a:rect l="l" t="t" r="r" b="b"/>
              <a:pathLst>
                <a:path w="3871" h="6109" extrusionOk="0">
                  <a:moveTo>
                    <a:pt x="1" y="0"/>
                  </a:moveTo>
                  <a:lnTo>
                    <a:pt x="1" y="6108"/>
                  </a:lnTo>
                  <a:lnTo>
                    <a:pt x="3870" y="6108"/>
                  </a:lnTo>
                  <a:lnTo>
                    <a:pt x="38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8"/>
            <p:cNvSpPr/>
            <p:nvPr/>
          </p:nvSpPr>
          <p:spPr>
            <a:xfrm>
              <a:off x="5360076" y="3030175"/>
              <a:ext cx="395315" cy="274295"/>
            </a:xfrm>
            <a:custGeom>
              <a:avLst/>
              <a:gdLst/>
              <a:ahLst/>
              <a:cxnLst/>
              <a:rect l="l" t="t" r="r" b="b"/>
              <a:pathLst>
                <a:path w="2489" h="1727" extrusionOk="0">
                  <a:moveTo>
                    <a:pt x="0" y="1"/>
                  </a:moveTo>
                  <a:lnTo>
                    <a:pt x="0" y="1727"/>
                  </a:lnTo>
                  <a:lnTo>
                    <a:pt x="762" y="1727"/>
                  </a:lnTo>
                  <a:cubicBezTo>
                    <a:pt x="1715" y="1727"/>
                    <a:pt x="2477" y="953"/>
                    <a:pt x="2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8"/>
            <p:cNvSpPr/>
            <p:nvPr/>
          </p:nvSpPr>
          <p:spPr>
            <a:xfrm>
              <a:off x="5796847" y="3937868"/>
              <a:ext cx="1764546" cy="310349"/>
            </a:xfrm>
            <a:custGeom>
              <a:avLst/>
              <a:gdLst/>
              <a:ahLst/>
              <a:cxnLst/>
              <a:rect l="l" t="t" r="r" b="b"/>
              <a:pathLst>
                <a:path w="11110" h="1954" extrusionOk="0">
                  <a:moveTo>
                    <a:pt x="1" y="1"/>
                  </a:moveTo>
                  <a:lnTo>
                    <a:pt x="1" y="1941"/>
                  </a:lnTo>
                  <a:cubicBezTo>
                    <a:pt x="2001" y="1914"/>
                    <a:pt x="4758" y="1901"/>
                    <a:pt x="6941" y="1901"/>
                  </a:cubicBezTo>
                  <a:cubicBezTo>
                    <a:pt x="7668" y="1901"/>
                    <a:pt x="8332" y="1903"/>
                    <a:pt x="8883" y="1906"/>
                  </a:cubicBezTo>
                  <a:cubicBezTo>
                    <a:pt x="9835" y="1929"/>
                    <a:pt x="10443" y="1941"/>
                    <a:pt x="10454" y="1953"/>
                  </a:cubicBezTo>
                  <a:lnTo>
                    <a:pt x="11109" y="1810"/>
                  </a:lnTo>
                  <a:lnTo>
                    <a:pt x="111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8"/>
            <p:cNvSpPr/>
            <p:nvPr/>
          </p:nvSpPr>
          <p:spPr>
            <a:xfrm>
              <a:off x="7183079" y="3937868"/>
              <a:ext cx="378321" cy="310349"/>
            </a:xfrm>
            <a:custGeom>
              <a:avLst/>
              <a:gdLst/>
              <a:ahLst/>
              <a:cxnLst/>
              <a:rect l="l" t="t" r="r" b="b"/>
              <a:pathLst>
                <a:path w="2382" h="1954" extrusionOk="0">
                  <a:moveTo>
                    <a:pt x="405" y="1"/>
                  </a:moveTo>
                  <a:cubicBezTo>
                    <a:pt x="191" y="441"/>
                    <a:pt x="0" y="1072"/>
                    <a:pt x="155" y="1906"/>
                  </a:cubicBezTo>
                  <a:cubicBezTo>
                    <a:pt x="1107" y="1929"/>
                    <a:pt x="1715" y="1941"/>
                    <a:pt x="1726" y="1953"/>
                  </a:cubicBezTo>
                  <a:lnTo>
                    <a:pt x="2381" y="1810"/>
                  </a:lnTo>
                  <a:lnTo>
                    <a:pt x="2381" y="1"/>
                  </a:lnTo>
                  <a:close/>
                </a:path>
              </a:pathLst>
            </a:custGeom>
            <a:solidFill>
              <a:srgbClr val="D68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8"/>
            <p:cNvSpPr/>
            <p:nvPr/>
          </p:nvSpPr>
          <p:spPr>
            <a:xfrm>
              <a:off x="7286951" y="3398970"/>
              <a:ext cx="1600003" cy="1577316"/>
            </a:xfrm>
            <a:custGeom>
              <a:avLst/>
              <a:gdLst/>
              <a:ahLst/>
              <a:cxnLst/>
              <a:rect l="l" t="t" r="r" b="b"/>
              <a:pathLst>
                <a:path w="10074" h="9931" extrusionOk="0">
                  <a:moveTo>
                    <a:pt x="4906" y="0"/>
                  </a:moveTo>
                  <a:cubicBezTo>
                    <a:pt x="2311" y="0"/>
                    <a:pt x="191" y="2120"/>
                    <a:pt x="191" y="4727"/>
                  </a:cubicBezTo>
                  <a:cubicBezTo>
                    <a:pt x="191" y="5334"/>
                    <a:pt x="299" y="5894"/>
                    <a:pt x="501" y="6430"/>
                  </a:cubicBezTo>
                  <a:lnTo>
                    <a:pt x="1" y="6727"/>
                  </a:lnTo>
                  <a:lnTo>
                    <a:pt x="537" y="7656"/>
                  </a:lnTo>
                  <a:lnTo>
                    <a:pt x="1013" y="7382"/>
                  </a:lnTo>
                  <a:cubicBezTo>
                    <a:pt x="1132" y="7561"/>
                    <a:pt x="1263" y="7727"/>
                    <a:pt x="1394" y="7882"/>
                  </a:cubicBezTo>
                  <a:lnTo>
                    <a:pt x="1072" y="8311"/>
                  </a:lnTo>
                  <a:lnTo>
                    <a:pt x="1918" y="8954"/>
                  </a:lnTo>
                  <a:lnTo>
                    <a:pt x="2204" y="8597"/>
                  </a:lnTo>
                  <a:cubicBezTo>
                    <a:pt x="2382" y="8716"/>
                    <a:pt x="2561" y="8811"/>
                    <a:pt x="2739" y="8918"/>
                  </a:cubicBezTo>
                  <a:lnTo>
                    <a:pt x="2549" y="9382"/>
                  </a:lnTo>
                  <a:lnTo>
                    <a:pt x="3525" y="9787"/>
                  </a:lnTo>
                  <a:lnTo>
                    <a:pt x="3739" y="9311"/>
                  </a:lnTo>
                  <a:cubicBezTo>
                    <a:pt x="4037" y="9382"/>
                    <a:pt x="4347" y="9442"/>
                    <a:pt x="4656" y="9454"/>
                  </a:cubicBezTo>
                  <a:lnTo>
                    <a:pt x="4656" y="9930"/>
                  </a:lnTo>
                  <a:lnTo>
                    <a:pt x="5716" y="9930"/>
                  </a:lnTo>
                  <a:lnTo>
                    <a:pt x="5716" y="9406"/>
                  </a:lnTo>
                  <a:cubicBezTo>
                    <a:pt x="5966" y="9370"/>
                    <a:pt x="6204" y="9311"/>
                    <a:pt x="6430" y="9228"/>
                  </a:cubicBezTo>
                  <a:lnTo>
                    <a:pt x="6609" y="9644"/>
                  </a:lnTo>
                  <a:lnTo>
                    <a:pt x="7597" y="9251"/>
                  </a:lnTo>
                  <a:lnTo>
                    <a:pt x="7395" y="8799"/>
                  </a:lnTo>
                  <a:cubicBezTo>
                    <a:pt x="7633" y="8668"/>
                    <a:pt x="7847" y="8501"/>
                    <a:pt x="8050" y="8323"/>
                  </a:cubicBezTo>
                  <a:lnTo>
                    <a:pt x="8442" y="8680"/>
                  </a:lnTo>
                  <a:lnTo>
                    <a:pt x="9157" y="7894"/>
                  </a:lnTo>
                  <a:lnTo>
                    <a:pt x="8764" y="7537"/>
                  </a:lnTo>
                  <a:cubicBezTo>
                    <a:pt x="8919" y="7323"/>
                    <a:pt x="9050" y="7108"/>
                    <a:pt x="9169" y="6882"/>
                  </a:cubicBezTo>
                  <a:lnTo>
                    <a:pt x="9681" y="7084"/>
                  </a:lnTo>
                  <a:lnTo>
                    <a:pt x="10074" y="6108"/>
                  </a:lnTo>
                  <a:lnTo>
                    <a:pt x="9490" y="5870"/>
                  </a:lnTo>
                  <a:cubicBezTo>
                    <a:pt x="9585" y="5501"/>
                    <a:pt x="9633" y="5120"/>
                    <a:pt x="9633" y="4727"/>
                  </a:cubicBezTo>
                  <a:cubicBezTo>
                    <a:pt x="9633" y="2120"/>
                    <a:pt x="7514" y="0"/>
                    <a:pt x="4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8"/>
            <p:cNvSpPr/>
            <p:nvPr/>
          </p:nvSpPr>
          <p:spPr>
            <a:xfrm>
              <a:off x="7625568" y="3767289"/>
              <a:ext cx="930397" cy="846233"/>
            </a:xfrm>
            <a:custGeom>
              <a:avLst/>
              <a:gdLst/>
              <a:ahLst/>
              <a:cxnLst/>
              <a:rect l="l" t="t" r="r" b="b"/>
              <a:pathLst>
                <a:path w="5858" h="5328" extrusionOk="0">
                  <a:moveTo>
                    <a:pt x="2916" y="0"/>
                  </a:moveTo>
                  <a:cubicBezTo>
                    <a:pt x="1712" y="0"/>
                    <a:pt x="618" y="830"/>
                    <a:pt x="334" y="2051"/>
                  </a:cubicBezTo>
                  <a:cubicBezTo>
                    <a:pt x="0" y="3480"/>
                    <a:pt x="881" y="4920"/>
                    <a:pt x="2310" y="5254"/>
                  </a:cubicBezTo>
                  <a:cubicBezTo>
                    <a:pt x="2519" y="5304"/>
                    <a:pt x="2729" y="5328"/>
                    <a:pt x="2934" y="5328"/>
                  </a:cubicBezTo>
                  <a:cubicBezTo>
                    <a:pt x="4143" y="5328"/>
                    <a:pt x="5228" y="4498"/>
                    <a:pt x="5513" y="3277"/>
                  </a:cubicBezTo>
                  <a:cubicBezTo>
                    <a:pt x="5858" y="1848"/>
                    <a:pt x="4965" y="408"/>
                    <a:pt x="3536" y="74"/>
                  </a:cubicBezTo>
                  <a:cubicBezTo>
                    <a:pt x="3329" y="24"/>
                    <a:pt x="3120" y="0"/>
                    <a:pt x="2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8"/>
            <p:cNvSpPr/>
            <p:nvPr/>
          </p:nvSpPr>
          <p:spPr>
            <a:xfrm>
              <a:off x="7941313" y="4041899"/>
              <a:ext cx="297003" cy="297007"/>
            </a:xfrm>
            <a:custGeom>
              <a:avLst/>
              <a:gdLst/>
              <a:ahLst/>
              <a:cxnLst/>
              <a:rect l="l" t="t" r="r" b="b"/>
              <a:pathLst>
                <a:path w="1870" h="1870" extrusionOk="0">
                  <a:moveTo>
                    <a:pt x="941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53"/>
                    <a:pt x="441" y="1870"/>
                    <a:pt x="941" y="1870"/>
                  </a:cubicBezTo>
                  <a:cubicBezTo>
                    <a:pt x="1453" y="1870"/>
                    <a:pt x="1870" y="1453"/>
                    <a:pt x="1870" y="929"/>
                  </a:cubicBezTo>
                  <a:cubicBezTo>
                    <a:pt x="1870" y="453"/>
                    <a:pt x="1489" y="48"/>
                    <a:pt x="10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8"/>
            <p:cNvSpPr/>
            <p:nvPr/>
          </p:nvSpPr>
          <p:spPr>
            <a:xfrm>
              <a:off x="4652825" y="3398970"/>
              <a:ext cx="1601909" cy="1577316"/>
            </a:xfrm>
            <a:custGeom>
              <a:avLst/>
              <a:gdLst/>
              <a:ahLst/>
              <a:cxnLst/>
              <a:rect l="l" t="t" r="r" b="b"/>
              <a:pathLst>
                <a:path w="10086" h="9931" extrusionOk="0">
                  <a:moveTo>
                    <a:pt x="4918" y="0"/>
                  </a:moveTo>
                  <a:cubicBezTo>
                    <a:pt x="2310" y="0"/>
                    <a:pt x="203" y="2120"/>
                    <a:pt x="203" y="4727"/>
                  </a:cubicBezTo>
                  <a:cubicBezTo>
                    <a:pt x="203" y="5334"/>
                    <a:pt x="298" y="5894"/>
                    <a:pt x="512" y="6430"/>
                  </a:cubicBezTo>
                  <a:lnTo>
                    <a:pt x="1" y="6727"/>
                  </a:lnTo>
                  <a:lnTo>
                    <a:pt x="536" y="7656"/>
                  </a:lnTo>
                  <a:lnTo>
                    <a:pt x="1013" y="7382"/>
                  </a:lnTo>
                  <a:cubicBezTo>
                    <a:pt x="1132" y="7561"/>
                    <a:pt x="1274" y="7727"/>
                    <a:pt x="1405" y="7882"/>
                  </a:cubicBezTo>
                  <a:lnTo>
                    <a:pt x="1072" y="8311"/>
                  </a:lnTo>
                  <a:lnTo>
                    <a:pt x="1929" y="8954"/>
                  </a:lnTo>
                  <a:lnTo>
                    <a:pt x="2203" y="8597"/>
                  </a:lnTo>
                  <a:cubicBezTo>
                    <a:pt x="2382" y="8716"/>
                    <a:pt x="2560" y="8811"/>
                    <a:pt x="2739" y="8918"/>
                  </a:cubicBezTo>
                  <a:lnTo>
                    <a:pt x="2548" y="9382"/>
                  </a:lnTo>
                  <a:lnTo>
                    <a:pt x="3537" y="9787"/>
                  </a:lnTo>
                  <a:lnTo>
                    <a:pt x="3739" y="9311"/>
                  </a:lnTo>
                  <a:cubicBezTo>
                    <a:pt x="4037" y="9382"/>
                    <a:pt x="4346" y="9442"/>
                    <a:pt x="4668" y="9454"/>
                  </a:cubicBezTo>
                  <a:lnTo>
                    <a:pt x="4668" y="9930"/>
                  </a:lnTo>
                  <a:lnTo>
                    <a:pt x="5716" y="9930"/>
                  </a:lnTo>
                  <a:lnTo>
                    <a:pt x="5716" y="9406"/>
                  </a:lnTo>
                  <a:cubicBezTo>
                    <a:pt x="5977" y="9370"/>
                    <a:pt x="6216" y="9311"/>
                    <a:pt x="6430" y="9228"/>
                  </a:cubicBezTo>
                  <a:lnTo>
                    <a:pt x="6608" y="9644"/>
                  </a:lnTo>
                  <a:lnTo>
                    <a:pt x="7597" y="9251"/>
                  </a:lnTo>
                  <a:lnTo>
                    <a:pt x="7406" y="8799"/>
                  </a:lnTo>
                  <a:cubicBezTo>
                    <a:pt x="7644" y="8668"/>
                    <a:pt x="7847" y="8501"/>
                    <a:pt x="8061" y="8323"/>
                  </a:cubicBezTo>
                  <a:lnTo>
                    <a:pt x="8442" y="8680"/>
                  </a:lnTo>
                  <a:lnTo>
                    <a:pt x="9156" y="7894"/>
                  </a:lnTo>
                  <a:lnTo>
                    <a:pt x="8775" y="7537"/>
                  </a:lnTo>
                  <a:cubicBezTo>
                    <a:pt x="8918" y="7323"/>
                    <a:pt x="9061" y="7108"/>
                    <a:pt x="9180" y="6882"/>
                  </a:cubicBezTo>
                  <a:lnTo>
                    <a:pt x="9680" y="7084"/>
                  </a:lnTo>
                  <a:lnTo>
                    <a:pt x="10085" y="6108"/>
                  </a:lnTo>
                  <a:lnTo>
                    <a:pt x="9502" y="5870"/>
                  </a:lnTo>
                  <a:cubicBezTo>
                    <a:pt x="9585" y="5501"/>
                    <a:pt x="9633" y="5120"/>
                    <a:pt x="9633" y="4727"/>
                  </a:cubicBezTo>
                  <a:cubicBezTo>
                    <a:pt x="9633" y="2120"/>
                    <a:pt x="7525" y="0"/>
                    <a:pt x="49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8"/>
            <p:cNvSpPr/>
            <p:nvPr/>
          </p:nvSpPr>
          <p:spPr>
            <a:xfrm>
              <a:off x="4987545" y="3764740"/>
              <a:ext cx="932462" cy="845756"/>
            </a:xfrm>
            <a:custGeom>
              <a:avLst/>
              <a:gdLst/>
              <a:ahLst/>
              <a:cxnLst/>
              <a:rect l="l" t="t" r="r" b="b"/>
              <a:pathLst>
                <a:path w="5871" h="5325" extrusionOk="0">
                  <a:moveTo>
                    <a:pt x="2939" y="1"/>
                  </a:moveTo>
                  <a:cubicBezTo>
                    <a:pt x="1731" y="1"/>
                    <a:pt x="632" y="823"/>
                    <a:pt x="346" y="2048"/>
                  </a:cubicBezTo>
                  <a:cubicBezTo>
                    <a:pt x="1" y="3488"/>
                    <a:pt x="894" y="4917"/>
                    <a:pt x="2322" y="5251"/>
                  </a:cubicBezTo>
                  <a:cubicBezTo>
                    <a:pt x="2530" y="5301"/>
                    <a:pt x="2738" y="5325"/>
                    <a:pt x="2943" y="5325"/>
                  </a:cubicBezTo>
                  <a:cubicBezTo>
                    <a:pt x="4147" y="5325"/>
                    <a:pt x="5240" y="4495"/>
                    <a:pt x="5525" y="3274"/>
                  </a:cubicBezTo>
                  <a:cubicBezTo>
                    <a:pt x="5871" y="1845"/>
                    <a:pt x="4978" y="405"/>
                    <a:pt x="3549" y="71"/>
                  </a:cubicBezTo>
                  <a:cubicBezTo>
                    <a:pt x="3345" y="24"/>
                    <a:pt x="3140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8"/>
            <p:cNvSpPr/>
            <p:nvPr/>
          </p:nvSpPr>
          <p:spPr>
            <a:xfrm>
              <a:off x="5305197" y="4038874"/>
              <a:ext cx="295256" cy="297007"/>
            </a:xfrm>
            <a:custGeom>
              <a:avLst/>
              <a:gdLst/>
              <a:ahLst/>
              <a:cxnLst/>
              <a:rect l="l" t="t" r="r" b="b"/>
              <a:pathLst>
                <a:path w="1859" h="1870" extrusionOk="0">
                  <a:moveTo>
                    <a:pt x="930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30" y="1870"/>
                    <a:pt x="930" y="1870"/>
                  </a:cubicBezTo>
                  <a:cubicBezTo>
                    <a:pt x="1442" y="1870"/>
                    <a:pt x="1858" y="1453"/>
                    <a:pt x="1858" y="929"/>
                  </a:cubicBezTo>
                  <a:cubicBezTo>
                    <a:pt x="1858" y="453"/>
                    <a:pt x="1501" y="48"/>
                    <a:pt x="10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areer Technical Subject for Middle School - 6th Grade: Architecture &amp; Construction by Slidesgo">
  <a:themeElements>
    <a:clrScheme name="Simple Light">
      <a:dk1>
        <a:srgbClr val="E9F6FE"/>
      </a:dk1>
      <a:lt1>
        <a:srgbClr val="B5D6E2"/>
      </a:lt1>
      <a:dk2>
        <a:srgbClr val="808080"/>
      </a:dk2>
      <a:lt2>
        <a:srgbClr val="4F4755"/>
      </a:lt2>
      <a:accent1>
        <a:srgbClr val="F0CA50"/>
      </a:accent1>
      <a:accent2>
        <a:srgbClr val="DB842C"/>
      </a:accent2>
      <a:accent3>
        <a:srgbClr val="B52722"/>
      </a:accent3>
      <a:accent4>
        <a:srgbClr val="88ADF1"/>
      </a:accent4>
      <a:accent5>
        <a:srgbClr val="FFFFFF"/>
      </a:accent5>
      <a:accent6>
        <a:srgbClr val="26304F"/>
      </a:accent6>
      <a:hlink>
        <a:srgbClr val="B527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1566</Words>
  <Application>Microsoft Office PowerPoint</Application>
  <PresentationFormat>Předvádění na obrazovce (16:9)</PresentationFormat>
  <Paragraphs>415</Paragraphs>
  <Slides>58</Slides>
  <Notes>33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58</vt:i4>
      </vt:variant>
    </vt:vector>
  </HeadingPairs>
  <TitlesOfParts>
    <vt:vector size="69" baseType="lpstr">
      <vt:lpstr>Wingdings</vt:lpstr>
      <vt:lpstr>Arial</vt:lpstr>
      <vt:lpstr>Calibri</vt:lpstr>
      <vt:lpstr>Roboto</vt:lpstr>
      <vt:lpstr>PT Sans</vt:lpstr>
      <vt:lpstr>Londrina Solid</vt:lpstr>
      <vt:lpstr>Adamina</vt:lpstr>
      <vt:lpstr>Roboto Condensed Light</vt:lpstr>
      <vt:lpstr>Career Technical Subject for Middle School - 6th Grade: Architecture &amp; Construction by Slidesgo</vt:lpstr>
      <vt:lpstr>Worksheet</vt:lpstr>
      <vt:lpstr>Acrobat Document</vt:lpstr>
      <vt:lpstr>   Investice a projekty 2024</vt:lpstr>
      <vt:lpstr>Prezentace investic 2024 </vt:lpstr>
      <vt:lpstr>Přehled projektů:  související s tornádem </vt:lpstr>
      <vt:lpstr>Prezentace aplikace PowerPoint</vt:lpstr>
      <vt:lpstr>Projekty ostatní</vt:lpstr>
      <vt:lpstr>Prezentace aplikace PowerPoint</vt:lpstr>
      <vt:lpstr>BUS zastávka ul. Na Rynku přeložena do parku</vt:lpstr>
      <vt:lpstr>Připravované</vt:lpstr>
      <vt:lpstr>Připravované akce </vt:lpstr>
      <vt:lpstr>Prezentace aplikace PowerPoint</vt:lpstr>
      <vt:lpstr>Retenční nádrže k veřejným budovám</vt:lpstr>
      <vt:lpstr>Prezentace aplikace PowerPoint</vt:lpstr>
      <vt:lpstr>Prezentace aplikace PowerPoint</vt:lpstr>
      <vt:lpstr>Kanalizace ul. U Mlýna</vt:lpstr>
      <vt:lpstr>Prezentace aplikace PowerPoint</vt:lpstr>
      <vt:lpstr>Prezentace aplikace PowerPoint</vt:lpstr>
      <vt:lpstr>Prezentace aplikace PowerPoint</vt:lpstr>
      <vt:lpstr>                                                                                                             Vybavení sběrného dvora</vt:lpstr>
      <vt:lpstr>Projekty veřejných prostranství - dotace - části ŽP již podány na SFŽP  - části stavební MMR konec lhůty 5/2024 </vt:lpstr>
      <vt:lpstr>Prezentace aplikace PowerPoint</vt:lpstr>
      <vt:lpstr>Prezentace aplikace PowerPoint</vt:lpstr>
      <vt:lpstr>                    Zahájené 2024 </vt:lpstr>
      <vt:lpstr>Zahájené 2024 </vt:lpstr>
      <vt:lpstr>        Komunikace  J. Černého a Kamenná</vt:lpstr>
      <vt:lpstr>Prezentace aplikace PowerPoint</vt:lpstr>
      <vt:lpstr>Prezentace aplikace PowerPoint</vt:lpstr>
      <vt:lpstr>ZŠ sportoviště – atletický areál</vt:lpstr>
      <vt:lpstr>Prezentace aplikace PowerPoint</vt:lpstr>
      <vt:lpstr>Prezentace aplikace PowerPoint</vt:lpstr>
      <vt:lpstr>            Smuteční síň</vt:lpstr>
      <vt:lpstr>Prezentace aplikace PowerPoint</vt:lpstr>
      <vt:lpstr>Prezentace aplikace PowerPoint</vt:lpstr>
      <vt:lpstr>Prezentace aplikace PowerPoint</vt:lpstr>
      <vt:lpstr>Chodníky</vt:lpstr>
      <vt:lpstr>chodníky Anenská, Pod Kostelem, Sadová </vt:lpstr>
      <vt:lpstr>Stavební úpravy radnice v Moravské Nové Vsi</vt:lpstr>
      <vt:lpstr>Prezentace aplikace PowerPoint</vt:lpstr>
      <vt:lpstr>19 035 587 Kč</vt:lpstr>
      <vt:lpstr>Nové obklady, dlažby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ZŠ 2.st. Moravská Nová Ves Obnova po tornádu</vt:lpstr>
      <vt:lpstr>Prezentace aplikace PowerPoint</vt:lpstr>
      <vt:lpstr>49 383 447 Kč</vt:lpstr>
      <vt:lpstr>Zásadní změny oproti původnímu projektu  </vt:lpstr>
      <vt:lpstr>Předběžné statické posouzení Ing. Adam Kurdík Půdní vestavba – budova ZŠ Školní 396, Mor. Nová Ves  - budova postavena v roce 1930 (94 let)  - možnost rozšíření o půdní vestavbu = nebyly posuzovány stávající přitěžované konstrukce (nebyl požadavek objednatele) = nosné konstrukce nelze považovat za připravené k půdní vestavbě - podloží je jílovité a vysycháním je nestabilní (ZŠ Prušánky, ZŠ Drahanovice)  - přitížení základů asi o 1/3 nelze považovat za zanedbatelné a je potřeba jejich statické posouzení (doba trvání min. ½ roku)    </vt:lpstr>
      <vt:lpstr>Prezentace aplikace PowerPoint</vt:lpstr>
      <vt:lpstr>Řešení ostatních stavebních požadavků </vt:lpstr>
      <vt:lpstr>Prezentace aplikace PowerPoint</vt:lpstr>
      <vt:lpstr>Prezentace aplikace PowerPoint</vt:lpstr>
      <vt:lpstr>Prezentace aplikace PowerPoint</vt:lpstr>
      <vt:lpstr>Prezentace aplikace PowerPoint</vt:lpstr>
      <vt:lpstr>             Děkuji Vám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terms of...</dc:title>
  <dc:creator>Zuzka Jandáková</dc:creator>
  <cp:lastModifiedBy>Zuzana Jandákova</cp:lastModifiedBy>
  <cp:revision>64</cp:revision>
  <dcterms:modified xsi:type="dcterms:W3CDTF">2024-02-22T17:08:30Z</dcterms:modified>
</cp:coreProperties>
</file>